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5" r:id="rId3"/>
    <p:sldId id="264" r:id="rId4"/>
    <p:sldId id="266" r:id="rId5"/>
    <p:sldId id="267" r:id="rId6"/>
    <p:sldId id="268" r:id="rId7"/>
    <p:sldId id="263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hga5SwS4kArXMfaUg7qPOhqU33+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ân Lê Văn" initials="TLV" lastIdx="1" clrIdx="0">
    <p:extLst>
      <p:ext uri="{19B8F6BF-5375-455C-9EA6-DF929625EA0E}">
        <p15:presenceInfo xmlns:p15="http://schemas.microsoft.com/office/powerpoint/2012/main" userId="ab8796b6ba66dac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8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72704" autoAdjust="0"/>
  </p:normalViewPr>
  <p:slideViewPr>
    <p:cSldViewPr snapToGrid="0">
      <p:cViewPr varScale="1">
        <p:scale>
          <a:sx n="89" d="100"/>
          <a:sy n="89" d="100"/>
        </p:scale>
        <p:origin x="403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C733ED-964C-41D9-8EAA-03180FF016E4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7E69658-00C8-470F-A424-62161930BAD5}">
      <dgm:prSet phldrT="[Text]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en-US" smtClean="0">
              <a:solidFill>
                <a:srgbClr val="FF0000"/>
              </a:solidFill>
            </a:rPr>
            <a:t>Low financial cost</a:t>
          </a:r>
          <a:endParaRPr lang="en-US">
            <a:solidFill>
              <a:srgbClr val="FF0000"/>
            </a:solidFill>
          </a:endParaRPr>
        </a:p>
      </dgm:t>
    </dgm:pt>
    <dgm:pt modelId="{85E4F153-EB78-4EB1-A9DE-675106ECD7CF}" type="parTrans" cxnId="{53B6F6ED-06FF-4222-B605-129C76228765}">
      <dgm:prSet/>
      <dgm:spPr/>
      <dgm:t>
        <a:bodyPr/>
        <a:lstStyle/>
        <a:p>
          <a:endParaRPr lang="en-US"/>
        </a:p>
      </dgm:t>
    </dgm:pt>
    <dgm:pt modelId="{573824EB-7D06-4F00-90B9-9F2905240105}" type="sibTrans" cxnId="{53B6F6ED-06FF-4222-B605-129C76228765}">
      <dgm:prSet/>
      <dgm:spPr/>
      <dgm:t>
        <a:bodyPr/>
        <a:lstStyle/>
        <a:p>
          <a:endParaRPr lang="en-US"/>
        </a:p>
      </dgm:t>
    </dgm:pt>
    <dgm:pt modelId="{6212BC76-079A-4E42-AA60-6E9DEC5C79F7}">
      <dgm:prSet phldrT="[Text]"/>
      <dgm:spPr>
        <a:solidFill>
          <a:srgbClr val="FFC000"/>
        </a:solidFill>
        <a:ln>
          <a:solidFill>
            <a:schemeClr val="accent6">
              <a:lumMod val="50000"/>
            </a:schemeClr>
          </a:solidFill>
        </a:ln>
      </dgm:spPr>
      <dgm:t>
        <a:bodyPr/>
        <a:lstStyle/>
        <a:p>
          <a:r>
            <a:rPr lang="en-US" smtClean="0">
              <a:solidFill>
                <a:srgbClr val="FF0000"/>
              </a:solidFill>
            </a:rPr>
            <a:t>shopping convenience</a:t>
          </a:r>
          <a:endParaRPr lang="en-US">
            <a:solidFill>
              <a:srgbClr val="FF0000"/>
            </a:solidFill>
          </a:endParaRPr>
        </a:p>
      </dgm:t>
    </dgm:pt>
    <dgm:pt modelId="{DBF2E0BA-DC30-422B-A882-3EEBFF3792C2}" type="parTrans" cxnId="{1D8F08C9-EF49-4582-880C-EDE128BEC4D2}">
      <dgm:prSet/>
      <dgm:spPr/>
      <dgm:t>
        <a:bodyPr/>
        <a:lstStyle/>
        <a:p>
          <a:endParaRPr lang="en-US"/>
        </a:p>
      </dgm:t>
    </dgm:pt>
    <dgm:pt modelId="{E987A673-99E7-487A-873D-783B5BBB2225}" type="sibTrans" cxnId="{1D8F08C9-EF49-4582-880C-EDE128BEC4D2}">
      <dgm:prSet/>
      <dgm:spPr/>
      <dgm:t>
        <a:bodyPr/>
        <a:lstStyle/>
        <a:p>
          <a:endParaRPr lang="en-US"/>
        </a:p>
      </dgm:t>
    </dgm:pt>
    <dgm:pt modelId="{7067A3DB-FD59-4B13-9C3C-6A26CBC19D31}">
      <dgm:prSet phldrT="[Text]"/>
      <dgm:spPr/>
      <dgm:t>
        <a:bodyPr/>
        <a:lstStyle/>
        <a:p>
          <a:r>
            <a:rPr lang="en-US" smtClean="0">
              <a:solidFill>
                <a:srgbClr val="FF0000"/>
              </a:solidFill>
            </a:rPr>
            <a:t>Save time</a:t>
          </a:r>
          <a:endParaRPr lang="en-US">
            <a:solidFill>
              <a:srgbClr val="FF0000"/>
            </a:solidFill>
          </a:endParaRPr>
        </a:p>
      </dgm:t>
    </dgm:pt>
    <dgm:pt modelId="{835B36B2-559C-43CA-880E-BC0DFEEE1474}" type="parTrans" cxnId="{C1F3F935-B6B3-4D1E-AA74-D83ABA330569}">
      <dgm:prSet/>
      <dgm:spPr/>
      <dgm:t>
        <a:bodyPr/>
        <a:lstStyle/>
        <a:p>
          <a:endParaRPr lang="en-US"/>
        </a:p>
      </dgm:t>
    </dgm:pt>
    <dgm:pt modelId="{432C8E97-8BAE-41CE-8D5A-ADEC165633AD}" type="sibTrans" cxnId="{C1F3F935-B6B3-4D1E-AA74-D83ABA330569}">
      <dgm:prSet/>
      <dgm:spPr/>
      <dgm:t>
        <a:bodyPr/>
        <a:lstStyle/>
        <a:p>
          <a:endParaRPr lang="en-US"/>
        </a:p>
      </dgm:t>
    </dgm:pt>
    <dgm:pt modelId="{E15BABEC-4724-4B4D-8AC8-54BD2FC66087}" type="pres">
      <dgm:prSet presAssocID="{7AC733ED-964C-41D9-8EAA-03180FF016E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529984E-8673-4B95-BAAD-2C38A5519A49}" type="pres">
      <dgm:prSet presAssocID="{A7E69658-00C8-470F-A424-62161930BAD5}" presName="parentLin" presStyleCnt="0"/>
      <dgm:spPr/>
    </dgm:pt>
    <dgm:pt modelId="{BE2DFF55-C28A-4B44-8F0D-8BD2D23EB574}" type="pres">
      <dgm:prSet presAssocID="{A7E69658-00C8-470F-A424-62161930BAD5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97143E48-BA66-4BE9-89CC-5213C87103FC}" type="pres">
      <dgm:prSet presAssocID="{A7E69658-00C8-470F-A424-62161930BAD5}" presName="parentText" presStyleLbl="node1" presStyleIdx="0" presStyleCnt="3" custLinFactNeighborX="0" custLinFactNeighborY="-184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6421F9-A847-4211-B39D-272E73FBC2BF}" type="pres">
      <dgm:prSet presAssocID="{A7E69658-00C8-470F-A424-62161930BAD5}" presName="negativeSpace" presStyleCnt="0"/>
      <dgm:spPr/>
    </dgm:pt>
    <dgm:pt modelId="{90051019-C6E2-4147-BD09-A7355D49055A}" type="pres">
      <dgm:prSet presAssocID="{A7E69658-00C8-470F-A424-62161930BAD5}" presName="childText" presStyleLbl="conFgAcc1" presStyleIdx="0" presStyleCnt="3">
        <dgm:presLayoutVars>
          <dgm:bulletEnabled val="1"/>
        </dgm:presLayoutVars>
      </dgm:prSet>
      <dgm:spPr/>
    </dgm:pt>
    <dgm:pt modelId="{D2D1C051-0C1E-4E76-ABF0-11D714DB1B5F}" type="pres">
      <dgm:prSet presAssocID="{573824EB-7D06-4F00-90B9-9F2905240105}" presName="spaceBetweenRectangles" presStyleCnt="0"/>
      <dgm:spPr/>
    </dgm:pt>
    <dgm:pt modelId="{FC5AD217-F88D-4D50-9D2B-D5FDA55EE1F7}" type="pres">
      <dgm:prSet presAssocID="{6212BC76-079A-4E42-AA60-6E9DEC5C79F7}" presName="parentLin" presStyleCnt="0"/>
      <dgm:spPr/>
    </dgm:pt>
    <dgm:pt modelId="{1C4A27ED-1B8A-4207-86B0-AF628ED4646E}" type="pres">
      <dgm:prSet presAssocID="{6212BC76-079A-4E42-AA60-6E9DEC5C79F7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8E715A81-5AFE-49CB-8DA0-550A98EC13AE}" type="pres">
      <dgm:prSet presAssocID="{6212BC76-079A-4E42-AA60-6E9DEC5C79F7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88BCBC-A14D-42FE-BE0F-92E3EFB1D856}" type="pres">
      <dgm:prSet presAssocID="{6212BC76-079A-4E42-AA60-6E9DEC5C79F7}" presName="negativeSpace" presStyleCnt="0"/>
      <dgm:spPr/>
    </dgm:pt>
    <dgm:pt modelId="{9C3A1C54-FDCE-499F-882D-B627C3D95F7A}" type="pres">
      <dgm:prSet presAssocID="{6212BC76-079A-4E42-AA60-6E9DEC5C79F7}" presName="childText" presStyleLbl="conFgAcc1" presStyleIdx="1" presStyleCnt="3">
        <dgm:presLayoutVars>
          <dgm:bulletEnabled val="1"/>
        </dgm:presLayoutVars>
      </dgm:prSet>
      <dgm:spPr/>
    </dgm:pt>
    <dgm:pt modelId="{3F04724D-BC26-41A4-8FF9-E312BA1EABF3}" type="pres">
      <dgm:prSet presAssocID="{E987A673-99E7-487A-873D-783B5BBB2225}" presName="spaceBetweenRectangles" presStyleCnt="0"/>
      <dgm:spPr/>
    </dgm:pt>
    <dgm:pt modelId="{08ED362A-2A39-4049-AD4C-394478281D01}" type="pres">
      <dgm:prSet presAssocID="{7067A3DB-FD59-4B13-9C3C-6A26CBC19D31}" presName="parentLin" presStyleCnt="0"/>
      <dgm:spPr/>
    </dgm:pt>
    <dgm:pt modelId="{671D2803-224A-4B58-8AE5-D048116DA399}" type="pres">
      <dgm:prSet presAssocID="{7067A3DB-FD59-4B13-9C3C-6A26CBC19D31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FE5D42AE-1E02-478C-8335-D0894C7715EF}" type="pres">
      <dgm:prSet presAssocID="{7067A3DB-FD59-4B13-9C3C-6A26CBC19D31}" presName="parentText" presStyleLbl="node1" presStyleIdx="2" presStyleCnt="3" custLinFactNeighborX="-14450" custLinFactNeighborY="193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3BD809-33A8-4014-9527-568FCE21BE91}" type="pres">
      <dgm:prSet presAssocID="{7067A3DB-FD59-4B13-9C3C-6A26CBC19D31}" presName="negativeSpace" presStyleCnt="0"/>
      <dgm:spPr/>
    </dgm:pt>
    <dgm:pt modelId="{89D321ED-5872-45BA-A599-5DB580F37D30}" type="pres">
      <dgm:prSet presAssocID="{7067A3DB-FD59-4B13-9C3C-6A26CBC19D31}" presName="childText" presStyleLbl="conFgAcc1" presStyleIdx="2" presStyleCnt="3" custLinFactNeighborX="1204">
        <dgm:presLayoutVars>
          <dgm:bulletEnabled val="1"/>
        </dgm:presLayoutVars>
      </dgm:prSet>
      <dgm:spPr/>
    </dgm:pt>
  </dgm:ptLst>
  <dgm:cxnLst>
    <dgm:cxn modelId="{17ECD78F-22D6-4063-8E08-FD54D10BF8C5}" type="presOf" srcId="{6212BC76-079A-4E42-AA60-6E9DEC5C79F7}" destId="{8E715A81-5AFE-49CB-8DA0-550A98EC13AE}" srcOrd="1" destOrd="0" presId="urn:microsoft.com/office/officeart/2005/8/layout/list1"/>
    <dgm:cxn modelId="{1D8F08C9-EF49-4582-880C-EDE128BEC4D2}" srcId="{7AC733ED-964C-41D9-8EAA-03180FF016E4}" destId="{6212BC76-079A-4E42-AA60-6E9DEC5C79F7}" srcOrd="1" destOrd="0" parTransId="{DBF2E0BA-DC30-422B-A882-3EEBFF3792C2}" sibTransId="{E987A673-99E7-487A-873D-783B5BBB2225}"/>
    <dgm:cxn modelId="{EC8FEDFC-4803-4193-8A50-D0AA75235ECE}" type="presOf" srcId="{7067A3DB-FD59-4B13-9C3C-6A26CBC19D31}" destId="{FE5D42AE-1E02-478C-8335-D0894C7715EF}" srcOrd="1" destOrd="0" presId="urn:microsoft.com/office/officeart/2005/8/layout/list1"/>
    <dgm:cxn modelId="{C1F3F935-B6B3-4D1E-AA74-D83ABA330569}" srcId="{7AC733ED-964C-41D9-8EAA-03180FF016E4}" destId="{7067A3DB-FD59-4B13-9C3C-6A26CBC19D31}" srcOrd="2" destOrd="0" parTransId="{835B36B2-559C-43CA-880E-BC0DFEEE1474}" sibTransId="{432C8E97-8BAE-41CE-8D5A-ADEC165633AD}"/>
    <dgm:cxn modelId="{A92577FE-0C57-4CAF-AACE-DBA0AF0AFEFA}" type="presOf" srcId="{7067A3DB-FD59-4B13-9C3C-6A26CBC19D31}" destId="{671D2803-224A-4B58-8AE5-D048116DA399}" srcOrd="0" destOrd="0" presId="urn:microsoft.com/office/officeart/2005/8/layout/list1"/>
    <dgm:cxn modelId="{8C951A7C-98C6-44E0-A27E-483CCCD36FA0}" type="presOf" srcId="{A7E69658-00C8-470F-A424-62161930BAD5}" destId="{BE2DFF55-C28A-4B44-8F0D-8BD2D23EB574}" srcOrd="0" destOrd="0" presId="urn:microsoft.com/office/officeart/2005/8/layout/list1"/>
    <dgm:cxn modelId="{53B6F6ED-06FF-4222-B605-129C76228765}" srcId="{7AC733ED-964C-41D9-8EAA-03180FF016E4}" destId="{A7E69658-00C8-470F-A424-62161930BAD5}" srcOrd="0" destOrd="0" parTransId="{85E4F153-EB78-4EB1-A9DE-675106ECD7CF}" sibTransId="{573824EB-7D06-4F00-90B9-9F2905240105}"/>
    <dgm:cxn modelId="{507DD26F-B237-404E-8A50-926A2FC10B59}" type="presOf" srcId="{7AC733ED-964C-41D9-8EAA-03180FF016E4}" destId="{E15BABEC-4724-4B4D-8AC8-54BD2FC66087}" srcOrd="0" destOrd="0" presId="urn:microsoft.com/office/officeart/2005/8/layout/list1"/>
    <dgm:cxn modelId="{FB02B1EC-68D7-43F4-AB30-4CF2C05D7B30}" type="presOf" srcId="{A7E69658-00C8-470F-A424-62161930BAD5}" destId="{97143E48-BA66-4BE9-89CC-5213C87103FC}" srcOrd="1" destOrd="0" presId="urn:microsoft.com/office/officeart/2005/8/layout/list1"/>
    <dgm:cxn modelId="{914D024C-3B24-4F13-AA9B-6AD93D38C17C}" type="presOf" srcId="{6212BC76-079A-4E42-AA60-6E9DEC5C79F7}" destId="{1C4A27ED-1B8A-4207-86B0-AF628ED4646E}" srcOrd="0" destOrd="0" presId="urn:microsoft.com/office/officeart/2005/8/layout/list1"/>
    <dgm:cxn modelId="{659D4C5C-AD12-4474-AADA-20CF965611AE}" type="presParOf" srcId="{E15BABEC-4724-4B4D-8AC8-54BD2FC66087}" destId="{C529984E-8673-4B95-BAAD-2C38A5519A49}" srcOrd="0" destOrd="0" presId="urn:microsoft.com/office/officeart/2005/8/layout/list1"/>
    <dgm:cxn modelId="{4C27C53B-B2DC-4FA5-A1D2-AF4ECDFC2077}" type="presParOf" srcId="{C529984E-8673-4B95-BAAD-2C38A5519A49}" destId="{BE2DFF55-C28A-4B44-8F0D-8BD2D23EB574}" srcOrd="0" destOrd="0" presId="urn:microsoft.com/office/officeart/2005/8/layout/list1"/>
    <dgm:cxn modelId="{DD764B21-2208-407A-BADD-A9427BF993EF}" type="presParOf" srcId="{C529984E-8673-4B95-BAAD-2C38A5519A49}" destId="{97143E48-BA66-4BE9-89CC-5213C87103FC}" srcOrd="1" destOrd="0" presId="urn:microsoft.com/office/officeart/2005/8/layout/list1"/>
    <dgm:cxn modelId="{4854C5DC-7EF1-4811-A07E-AABE75A6A33E}" type="presParOf" srcId="{E15BABEC-4724-4B4D-8AC8-54BD2FC66087}" destId="{2D6421F9-A847-4211-B39D-272E73FBC2BF}" srcOrd="1" destOrd="0" presId="urn:microsoft.com/office/officeart/2005/8/layout/list1"/>
    <dgm:cxn modelId="{39101F24-023F-4005-87DB-533506FF485B}" type="presParOf" srcId="{E15BABEC-4724-4B4D-8AC8-54BD2FC66087}" destId="{90051019-C6E2-4147-BD09-A7355D49055A}" srcOrd="2" destOrd="0" presId="urn:microsoft.com/office/officeart/2005/8/layout/list1"/>
    <dgm:cxn modelId="{915056B2-42D5-484D-B593-4B547384E64D}" type="presParOf" srcId="{E15BABEC-4724-4B4D-8AC8-54BD2FC66087}" destId="{D2D1C051-0C1E-4E76-ABF0-11D714DB1B5F}" srcOrd="3" destOrd="0" presId="urn:microsoft.com/office/officeart/2005/8/layout/list1"/>
    <dgm:cxn modelId="{F14661F9-486B-40F7-BA53-BC0271F530CD}" type="presParOf" srcId="{E15BABEC-4724-4B4D-8AC8-54BD2FC66087}" destId="{FC5AD217-F88D-4D50-9D2B-D5FDA55EE1F7}" srcOrd="4" destOrd="0" presId="urn:microsoft.com/office/officeart/2005/8/layout/list1"/>
    <dgm:cxn modelId="{C9A941D8-1A6F-45C7-BE43-D5E8634CC0FD}" type="presParOf" srcId="{FC5AD217-F88D-4D50-9D2B-D5FDA55EE1F7}" destId="{1C4A27ED-1B8A-4207-86B0-AF628ED4646E}" srcOrd="0" destOrd="0" presId="urn:microsoft.com/office/officeart/2005/8/layout/list1"/>
    <dgm:cxn modelId="{1C23C337-AAB7-4439-B026-F45CE40E3B80}" type="presParOf" srcId="{FC5AD217-F88D-4D50-9D2B-D5FDA55EE1F7}" destId="{8E715A81-5AFE-49CB-8DA0-550A98EC13AE}" srcOrd="1" destOrd="0" presId="urn:microsoft.com/office/officeart/2005/8/layout/list1"/>
    <dgm:cxn modelId="{07CC05B1-2F75-46C5-A7BB-5CCED74CAC22}" type="presParOf" srcId="{E15BABEC-4724-4B4D-8AC8-54BD2FC66087}" destId="{6188BCBC-A14D-42FE-BE0F-92E3EFB1D856}" srcOrd="5" destOrd="0" presId="urn:microsoft.com/office/officeart/2005/8/layout/list1"/>
    <dgm:cxn modelId="{1180F83A-B29D-4A84-B49A-9DE6B2EE635E}" type="presParOf" srcId="{E15BABEC-4724-4B4D-8AC8-54BD2FC66087}" destId="{9C3A1C54-FDCE-499F-882D-B627C3D95F7A}" srcOrd="6" destOrd="0" presId="urn:microsoft.com/office/officeart/2005/8/layout/list1"/>
    <dgm:cxn modelId="{501F7472-D184-4874-857E-5E59BECD10B6}" type="presParOf" srcId="{E15BABEC-4724-4B4D-8AC8-54BD2FC66087}" destId="{3F04724D-BC26-41A4-8FF9-E312BA1EABF3}" srcOrd="7" destOrd="0" presId="urn:microsoft.com/office/officeart/2005/8/layout/list1"/>
    <dgm:cxn modelId="{29B05A06-CC1F-462C-9996-39BAFD93A7F6}" type="presParOf" srcId="{E15BABEC-4724-4B4D-8AC8-54BD2FC66087}" destId="{08ED362A-2A39-4049-AD4C-394478281D01}" srcOrd="8" destOrd="0" presId="urn:microsoft.com/office/officeart/2005/8/layout/list1"/>
    <dgm:cxn modelId="{8699376D-D3F0-4BB7-B334-094434B0D073}" type="presParOf" srcId="{08ED362A-2A39-4049-AD4C-394478281D01}" destId="{671D2803-224A-4B58-8AE5-D048116DA399}" srcOrd="0" destOrd="0" presId="urn:microsoft.com/office/officeart/2005/8/layout/list1"/>
    <dgm:cxn modelId="{E678F5AF-D62D-42A9-A57B-AFFF40A94156}" type="presParOf" srcId="{08ED362A-2A39-4049-AD4C-394478281D01}" destId="{FE5D42AE-1E02-478C-8335-D0894C7715EF}" srcOrd="1" destOrd="0" presId="urn:microsoft.com/office/officeart/2005/8/layout/list1"/>
    <dgm:cxn modelId="{500E3B9D-B222-4A21-8EA5-CEDA2A0518E4}" type="presParOf" srcId="{E15BABEC-4724-4B4D-8AC8-54BD2FC66087}" destId="{4D3BD809-33A8-4014-9527-568FCE21BE91}" srcOrd="9" destOrd="0" presId="urn:microsoft.com/office/officeart/2005/8/layout/list1"/>
    <dgm:cxn modelId="{BFE68FEB-F761-44C9-A4D8-4C7D2C2CEA60}" type="presParOf" srcId="{E15BABEC-4724-4B4D-8AC8-54BD2FC66087}" destId="{89D321ED-5872-45BA-A599-5DB580F37D3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8D4F38D-51FA-4C35-9759-2D2145C38490}" type="doc">
      <dgm:prSet loTypeId="urn:microsoft.com/office/officeart/2005/8/layout/equation2" loCatId="process" qsTypeId="urn:microsoft.com/office/officeart/2005/8/quickstyle/simple1" qsCatId="simple" csTypeId="urn:microsoft.com/office/officeart/2005/8/colors/accent1_2" csCatId="accent1" phldr="1"/>
      <dgm:spPr/>
    </dgm:pt>
    <dgm:pt modelId="{20BB6E5C-29C8-488E-BB45-372FBDBF4377}">
      <dgm:prSet phldrT="[Text]"/>
      <dgm:spPr>
        <a:solidFill>
          <a:srgbClr val="FF7809"/>
        </a:solidFill>
        <a:ln>
          <a:solidFill>
            <a:srgbClr val="FF0000"/>
          </a:solidFill>
        </a:ln>
      </dgm:spPr>
      <dgm:t>
        <a:bodyPr/>
        <a:lstStyle/>
        <a:p>
          <a:r>
            <a:rPr lang="en-US" smtClean="0">
              <a:solidFill>
                <a:schemeClr val="tx1">
                  <a:lumMod val="85000"/>
                  <a:lumOff val="15000"/>
                </a:schemeClr>
              </a:solidFill>
            </a:rPr>
            <a:t>Quality is not controlled</a:t>
          </a:r>
          <a:endParaRPr lang="en-US">
            <a:solidFill>
              <a:schemeClr val="tx1">
                <a:lumMod val="85000"/>
                <a:lumOff val="15000"/>
              </a:schemeClr>
            </a:solidFill>
          </a:endParaRPr>
        </a:p>
      </dgm:t>
    </dgm:pt>
    <dgm:pt modelId="{6EF82A1F-A131-4C6C-81BC-D92AE26C89E5}" type="parTrans" cxnId="{C3AD20DC-C92D-4300-9D4B-0725114A477A}">
      <dgm:prSet/>
      <dgm:spPr/>
      <dgm:t>
        <a:bodyPr/>
        <a:lstStyle/>
        <a:p>
          <a:endParaRPr lang="en-US"/>
        </a:p>
      </dgm:t>
    </dgm:pt>
    <dgm:pt modelId="{B665103D-9CE0-4A4C-8051-3E80726B7EAB}" type="sibTrans" cxnId="{C3AD20DC-C92D-4300-9D4B-0725114A477A}">
      <dgm:prSet/>
      <dgm:spPr/>
      <dgm:t>
        <a:bodyPr/>
        <a:lstStyle/>
        <a:p>
          <a:endParaRPr lang="en-US"/>
        </a:p>
      </dgm:t>
    </dgm:pt>
    <dgm:pt modelId="{90E68939-8FDB-48F2-B085-513823521CBD}">
      <dgm:prSet phldrT="[Text]"/>
      <dgm:spPr>
        <a:solidFill>
          <a:srgbClr val="FF7809"/>
        </a:solidFill>
      </dgm:spPr>
      <dgm:t>
        <a:bodyPr/>
        <a:lstStyle/>
        <a:p>
          <a:endParaRPr lang="en-US" smtClean="0"/>
        </a:p>
        <a:p>
          <a:r>
            <a:rPr lang="en-US" smtClean="0">
              <a:solidFill>
                <a:schemeClr val="tx1">
                  <a:lumMod val="85000"/>
                  <a:lumOff val="15000"/>
                </a:schemeClr>
              </a:solidFill>
            </a:rPr>
            <a:t>Wait for the delivery</a:t>
          </a:r>
          <a:endParaRPr lang="en-US">
            <a:solidFill>
              <a:schemeClr val="tx1">
                <a:lumMod val="85000"/>
                <a:lumOff val="15000"/>
              </a:schemeClr>
            </a:solidFill>
          </a:endParaRPr>
        </a:p>
      </dgm:t>
    </dgm:pt>
    <dgm:pt modelId="{65590256-4403-4B5D-A391-5C8B1D53D4BD}" type="parTrans" cxnId="{6DCE3F38-D7BE-4AC0-902A-B870334F798B}">
      <dgm:prSet/>
      <dgm:spPr/>
      <dgm:t>
        <a:bodyPr/>
        <a:lstStyle/>
        <a:p>
          <a:endParaRPr lang="en-US"/>
        </a:p>
      </dgm:t>
    </dgm:pt>
    <dgm:pt modelId="{52106A81-EE43-4C2D-BFE2-EDAFF11F2479}" type="sibTrans" cxnId="{6DCE3F38-D7BE-4AC0-902A-B870334F798B}">
      <dgm:prSet/>
      <dgm:spPr/>
      <dgm:t>
        <a:bodyPr/>
        <a:lstStyle/>
        <a:p>
          <a:endParaRPr lang="en-US"/>
        </a:p>
      </dgm:t>
    </dgm:pt>
    <dgm:pt modelId="{951187E7-468C-4D1F-8B8C-0E131FA4161F}">
      <dgm:prSet phldrT="[Text]"/>
      <dgm:spPr/>
      <dgm:t>
        <a:bodyPr/>
        <a:lstStyle/>
        <a:p>
          <a:r>
            <a:rPr lang="en-US" b="1" smtClean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rPr>
            <a:t>Disadnvantage </a:t>
          </a:r>
          <a:endParaRPr lang="en-US"/>
        </a:p>
      </dgm:t>
    </dgm:pt>
    <dgm:pt modelId="{D3743351-9E26-4002-B021-AB925B409131}" type="parTrans" cxnId="{148ACC47-3037-4D7C-AA1B-92A0F3E09B8B}">
      <dgm:prSet/>
      <dgm:spPr/>
      <dgm:t>
        <a:bodyPr/>
        <a:lstStyle/>
        <a:p>
          <a:endParaRPr lang="en-US"/>
        </a:p>
      </dgm:t>
    </dgm:pt>
    <dgm:pt modelId="{27EBF8D5-0FF7-40EF-BCDA-6F968B5DDA61}" type="sibTrans" cxnId="{148ACC47-3037-4D7C-AA1B-92A0F3E09B8B}">
      <dgm:prSet/>
      <dgm:spPr/>
      <dgm:t>
        <a:bodyPr/>
        <a:lstStyle/>
        <a:p>
          <a:endParaRPr lang="en-US"/>
        </a:p>
      </dgm:t>
    </dgm:pt>
    <dgm:pt modelId="{9E7C5A45-47FB-4B34-97DF-4BACC81F6477}" type="pres">
      <dgm:prSet presAssocID="{78D4F38D-51FA-4C35-9759-2D2145C38490}" presName="Name0" presStyleCnt="0">
        <dgm:presLayoutVars>
          <dgm:dir/>
          <dgm:resizeHandles val="exact"/>
        </dgm:presLayoutVars>
      </dgm:prSet>
      <dgm:spPr/>
    </dgm:pt>
    <dgm:pt modelId="{9F4A0420-774A-4E74-A5A7-3CDC6D7766A7}" type="pres">
      <dgm:prSet presAssocID="{78D4F38D-51FA-4C35-9759-2D2145C38490}" presName="vNodes" presStyleCnt="0"/>
      <dgm:spPr/>
    </dgm:pt>
    <dgm:pt modelId="{142F3E0C-F2B4-4361-A79A-E0F2B15AD154}" type="pres">
      <dgm:prSet presAssocID="{20BB6E5C-29C8-488E-BB45-372FBDBF4377}" presName="node" presStyleLbl="node1" presStyleIdx="0" presStyleCnt="3" custLinFactNeighborY="1957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6EA169-4D52-4130-8FAC-6703F7D3D160}" type="pres">
      <dgm:prSet presAssocID="{B665103D-9CE0-4A4C-8051-3E80726B7EAB}" presName="spacerT" presStyleCnt="0"/>
      <dgm:spPr/>
    </dgm:pt>
    <dgm:pt modelId="{5633A2D9-BFD7-445F-94C6-7BA1D4D51BA9}" type="pres">
      <dgm:prSet presAssocID="{B665103D-9CE0-4A4C-8051-3E80726B7EAB}" presName="sibTrans" presStyleLbl="sibTrans2D1" presStyleIdx="0" presStyleCnt="2"/>
      <dgm:spPr/>
    </dgm:pt>
    <dgm:pt modelId="{6CAB194B-856F-4135-84B2-F2CE6FC7835A}" type="pres">
      <dgm:prSet presAssocID="{B665103D-9CE0-4A4C-8051-3E80726B7EAB}" presName="spacerB" presStyleCnt="0"/>
      <dgm:spPr/>
    </dgm:pt>
    <dgm:pt modelId="{5CDAB9F3-D1D1-4894-AFA1-3ECE45B912C5}" type="pres">
      <dgm:prSet presAssocID="{90E68939-8FDB-48F2-B085-513823521CBD}" presName="node" presStyleLbl="node1" presStyleIdx="1" presStyleCnt="3" custLinFactNeighborX="-53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9FC541-08DC-4163-85D0-A298690C1086}" type="pres">
      <dgm:prSet presAssocID="{78D4F38D-51FA-4C35-9759-2D2145C38490}" presName="sibTransLast" presStyleLbl="sibTrans2D1" presStyleIdx="1" presStyleCnt="2"/>
      <dgm:spPr/>
    </dgm:pt>
    <dgm:pt modelId="{DFD3C485-946E-4B4B-AC2A-E972FE691EB4}" type="pres">
      <dgm:prSet presAssocID="{78D4F38D-51FA-4C35-9759-2D2145C38490}" presName="connectorText" presStyleLbl="sibTrans2D1" presStyleIdx="1" presStyleCnt="2"/>
      <dgm:spPr/>
    </dgm:pt>
    <dgm:pt modelId="{C81763F6-D06E-4297-B390-490FFDF1C0A0}" type="pres">
      <dgm:prSet presAssocID="{78D4F38D-51FA-4C35-9759-2D2145C38490}" presName="las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8ACC47-3037-4D7C-AA1B-92A0F3E09B8B}" srcId="{78D4F38D-51FA-4C35-9759-2D2145C38490}" destId="{951187E7-468C-4D1F-8B8C-0E131FA4161F}" srcOrd="2" destOrd="0" parTransId="{D3743351-9E26-4002-B021-AB925B409131}" sibTransId="{27EBF8D5-0FF7-40EF-BCDA-6F968B5DDA61}"/>
    <dgm:cxn modelId="{6F51619E-FC1B-463F-9D6D-F15F3EF5F338}" type="presOf" srcId="{52106A81-EE43-4C2D-BFE2-EDAFF11F2479}" destId="{DFD3C485-946E-4B4B-AC2A-E972FE691EB4}" srcOrd="1" destOrd="0" presId="urn:microsoft.com/office/officeart/2005/8/layout/equation2"/>
    <dgm:cxn modelId="{DFCBC818-5C92-4FAE-9143-6B99BCCEEF40}" type="presOf" srcId="{78D4F38D-51FA-4C35-9759-2D2145C38490}" destId="{9E7C5A45-47FB-4B34-97DF-4BACC81F6477}" srcOrd="0" destOrd="0" presId="urn:microsoft.com/office/officeart/2005/8/layout/equation2"/>
    <dgm:cxn modelId="{72E349FB-72CC-4C55-B309-EB169B58EF15}" type="presOf" srcId="{52106A81-EE43-4C2D-BFE2-EDAFF11F2479}" destId="{949FC541-08DC-4163-85D0-A298690C1086}" srcOrd="0" destOrd="0" presId="urn:microsoft.com/office/officeart/2005/8/layout/equation2"/>
    <dgm:cxn modelId="{10574D50-1C0D-4BF4-A27C-6A3E2F318B09}" type="presOf" srcId="{90E68939-8FDB-48F2-B085-513823521CBD}" destId="{5CDAB9F3-D1D1-4894-AFA1-3ECE45B912C5}" srcOrd="0" destOrd="0" presId="urn:microsoft.com/office/officeart/2005/8/layout/equation2"/>
    <dgm:cxn modelId="{C3AD20DC-C92D-4300-9D4B-0725114A477A}" srcId="{78D4F38D-51FA-4C35-9759-2D2145C38490}" destId="{20BB6E5C-29C8-488E-BB45-372FBDBF4377}" srcOrd="0" destOrd="0" parTransId="{6EF82A1F-A131-4C6C-81BC-D92AE26C89E5}" sibTransId="{B665103D-9CE0-4A4C-8051-3E80726B7EAB}"/>
    <dgm:cxn modelId="{0819FFA4-E690-4DE9-9581-1F7C11F60D90}" type="presOf" srcId="{20BB6E5C-29C8-488E-BB45-372FBDBF4377}" destId="{142F3E0C-F2B4-4361-A79A-E0F2B15AD154}" srcOrd="0" destOrd="0" presId="urn:microsoft.com/office/officeart/2005/8/layout/equation2"/>
    <dgm:cxn modelId="{E7034BA9-2E68-4ABA-B1F7-4384041BF432}" type="presOf" srcId="{951187E7-468C-4D1F-8B8C-0E131FA4161F}" destId="{C81763F6-D06E-4297-B390-490FFDF1C0A0}" srcOrd="0" destOrd="0" presId="urn:microsoft.com/office/officeart/2005/8/layout/equation2"/>
    <dgm:cxn modelId="{6DCE3F38-D7BE-4AC0-902A-B870334F798B}" srcId="{78D4F38D-51FA-4C35-9759-2D2145C38490}" destId="{90E68939-8FDB-48F2-B085-513823521CBD}" srcOrd="1" destOrd="0" parTransId="{65590256-4403-4B5D-A391-5C8B1D53D4BD}" sibTransId="{52106A81-EE43-4C2D-BFE2-EDAFF11F2479}"/>
    <dgm:cxn modelId="{1206FA0C-0E80-43C8-A84C-2DB83F4F28BA}" type="presOf" srcId="{B665103D-9CE0-4A4C-8051-3E80726B7EAB}" destId="{5633A2D9-BFD7-445F-94C6-7BA1D4D51BA9}" srcOrd="0" destOrd="0" presId="urn:microsoft.com/office/officeart/2005/8/layout/equation2"/>
    <dgm:cxn modelId="{C010C2AB-806F-433B-99C3-6EA3878C4206}" type="presParOf" srcId="{9E7C5A45-47FB-4B34-97DF-4BACC81F6477}" destId="{9F4A0420-774A-4E74-A5A7-3CDC6D7766A7}" srcOrd="0" destOrd="0" presId="urn:microsoft.com/office/officeart/2005/8/layout/equation2"/>
    <dgm:cxn modelId="{B51AE9DE-2791-4CCC-926B-92FCDF66086E}" type="presParOf" srcId="{9F4A0420-774A-4E74-A5A7-3CDC6D7766A7}" destId="{142F3E0C-F2B4-4361-A79A-E0F2B15AD154}" srcOrd="0" destOrd="0" presId="urn:microsoft.com/office/officeart/2005/8/layout/equation2"/>
    <dgm:cxn modelId="{A1ACBC26-CCA3-4A25-B457-E69C58812281}" type="presParOf" srcId="{9F4A0420-774A-4E74-A5A7-3CDC6D7766A7}" destId="{AB6EA169-4D52-4130-8FAC-6703F7D3D160}" srcOrd="1" destOrd="0" presId="urn:microsoft.com/office/officeart/2005/8/layout/equation2"/>
    <dgm:cxn modelId="{0F0F80C4-9CBC-49B8-ABE4-6EDC8D99A999}" type="presParOf" srcId="{9F4A0420-774A-4E74-A5A7-3CDC6D7766A7}" destId="{5633A2D9-BFD7-445F-94C6-7BA1D4D51BA9}" srcOrd="2" destOrd="0" presId="urn:microsoft.com/office/officeart/2005/8/layout/equation2"/>
    <dgm:cxn modelId="{B02935BE-B135-416B-A5CD-096F83BF06EA}" type="presParOf" srcId="{9F4A0420-774A-4E74-A5A7-3CDC6D7766A7}" destId="{6CAB194B-856F-4135-84B2-F2CE6FC7835A}" srcOrd="3" destOrd="0" presId="urn:microsoft.com/office/officeart/2005/8/layout/equation2"/>
    <dgm:cxn modelId="{47C9F311-6FD1-4E1B-9EDA-3426FB7EF513}" type="presParOf" srcId="{9F4A0420-774A-4E74-A5A7-3CDC6D7766A7}" destId="{5CDAB9F3-D1D1-4894-AFA1-3ECE45B912C5}" srcOrd="4" destOrd="0" presId="urn:microsoft.com/office/officeart/2005/8/layout/equation2"/>
    <dgm:cxn modelId="{792A358B-26A9-499D-B794-1C367E497C4F}" type="presParOf" srcId="{9E7C5A45-47FB-4B34-97DF-4BACC81F6477}" destId="{949FC541-08DC-4163-85D0-A298690C1086}" srcOrd="1" destOrd="0" presId="urn:microsoft.com/office/officeart/2005/8/layout/equation2"/>
    <dgm:cxn modelId="{8A2CF0EF-D167-421F-83C0-557A2D5CF572}" type="presParOf" srcId="{949FC541-08DC-4163-85D0-A298690C1086}" destId="{DFD3C485-946E-4B4B-AC2A-E972FE691EB4}" srcOrd="0" destOrd="0" presId="urn:microsoft.com/office/officeart/2005/8/layout/equation2"/>
    <dgm:cxn modelId="{96260C51-8A9D-45CF-B387-5519A692C07C}" type="presParOf" srcId="{9E7C5A45-47FB-4B34-97DF-4BACC81F6477}" destId="{C81763F6-D06E-4297-B390-490FFDF1C0A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051019-C6E2-4147-BD09-A7355D49055A}">
      <dsp:nvSpPr>
        <dsp:cNvPr id="0" name=""/>
        <dsp:cNvSpPr/>
      </dsp:nvSpPr>
      <dsp:spPr>
        <a:xfrm>
          <a:off x="0" y="229565"/>
          <a:ext cx="3548404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143E48-BA66-4BE9-89CC-5213C87103FC}">
      <dsp:nvSpPr>
        <dsp:cNvPr id="0" name=""/>
        <dsp:cNvSpPr/>
      </dsp:nvSpPr>
      <dsp:spPr>
        <a:xfrm>
          <a:off x="177420" y="0"/>
          <a:ext cx="2483882" cy="442800"/>
        </a:xfrm>
        <a:prstGeom prst="roundRect">
          <a:avLst/>
        </a:prstGeom>
        <a:solidFill>
          <a:schemeClr val="accent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885" tIns="0" rIns="93885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>
              <a:solidFill>
                <a:srgbClr val="FF0000"/>
              </a:solidFill>
            </a:rPr>
            <a:t>Low financial cost</a:t>
          </a:r>
          <a:endParaRPr lang="en-US" sz="1500" kern="1200">
            <a:solidFill>
              <a:srgbClr val="FF0000"/>
            </a:solidFill>
          </a:endParaRPr>
        </a:p>
      </dsp:txBody>
      <dsp:txXfrm>
        <a:off x="199036" y="21616"/>
        <a:ext cx="2440650" cy="399568"/>
      </dsp:txXfrm>
    </dsp:sp>
    <dsp:sp modelId="{9C3A1C54-FDCE-499F-882D-B627C3D95F7A}">
      <dsp:nvSpPr>
        <dsp:cNvPr id="0" name=""/>
        <dsp:cNvSpPr/>
      </dsp:nvSpPr>
      <dsp:spPr>
        <a:xfrm>
          <a:off x="0" y="909965"/>
          <a:ext cx="3548404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715A81-5AFE-49CB-8DA0-550A98EC13AE}">
      <dsp:nvSpPr>
        <dsp:cNvPr id="0" name=""/>
        <dsp:cNvSpPr/>
      </dsp:nvSpPr>
      <dsp:spPr>
        <a:xfrm>
          <a:off x="177420" y="688565"/>
          <a:ext cx="2483882" cy="442800"/>
        </a:xfrm>
        <a:prstGeom prst="roundRect">
          <a:avLst/>
        </a:prstGeom>
        <a:solidFill>
          <a:srgbClr val="FFC000"/>
        </a:solidFill>
        <a:ln w="25400" cap="flat" cmpd="sng" algn="ctr">
          <a:solidFill>
            <a:schemeClr val="accent6">
              <a:lumMod val="5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885" tIns="0" rIns="93885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>
              <a:solidFill>
                <a:srgbClr val="FF0000"/>
              </a:solidFill>
            </a:rPr>
            <a:t>shopping convenience</a:t>
          </a:r>
          <a:endParaRPr lang="en-US" sz="1500" kern="1200">
            <a:solidFill>
              <a:srgbClr val="FF0000"/>
            </a:solidFill>
          </a:endParaRPr>
        </a:p>
      </dsp:txBody>
      <dsp:txXfrm>
        <a:off x="199036" y="710181"/>
        <a:ext cx="2440650" cy="399568"/>
      </dsp:txXfrm>
    </dsp:sp>
    <dsp:sp modelId="{89D321ED-5872-45BA-A599-5DB580F37D30}">
      <dsp:nvSpPr>
        <dsp:cNvPr id="0" name=""/>
        <dsp:cNvSpPr/>
      </dsp:nvSpPr>
      <dsp:spPr>
        <a:xfrm>
          <a:off x="0" y="1590365"/>
          <a:ext cx="3548404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5D42AE-1E02-478C-8335-D0894C7715EF}">
      <dsp:nvSpPr>
        <dsp:cNvPr id="0" name=""/>
        <dsp:cNvSpPr/>
      </dsp:nvSpPr>
      <dsp:spPr>
        <a:xfrm>
          <a:off x="151782" y="1377511"/>
          <a:ext cx="2483882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885" tIns="0" rIns="93885" bIns="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>
              <a:solidFill>
                <a:srgbClr val="FF0000"/>
              </a:solidFill>
            </a:rPr>
            <a:t>Save time</a:t>
          </a:r>
          <a:endParaRPr lang="en-US" sz="1500" kern="1200">
            <a:solidFill>
              <a:srgbClr val="FF0000"/>
            </a:solidFill>
          </a:endParaRPr>
        </a:p>
      </dsp:txBody>
      <dsp:txXfrm>
        <a:off x="173398" y="1399127"/>
        <a:ext cx="2440650" cy="3995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F3E0C-F2B4-4361-A79A-E0F2B15AD154}">
      <dsp:nvSpPr>
        <dsp:cNvPr id="0" name=""/>
        <dsp:cNvSpPr/>
      </dsp:nvSpPr>
      <dsp:spPr>
        <a:xfrm>
          <a:off x="242693" y="28700"/>
          <a:ext cx="1612837" cy="1612837"/>
        </a:xfrm>
        <a:prstGeom prst="ellipse">
          <a:avLst/>
        </a:prstGeom>
        <a:solidFill>
          <a:srgbClr val="FF7809"/>
        </a:solidFill>
        <a:ln w="25400" cap="flat" cmpd="sng" algn="ctr">
          <a:solidFill>
            <a:srgbClr val="FF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>
              <a:solidFill>
                <a:schemeClr val="tx1">
                  <a:lumMod val="85000"/>
                  <a:lumOff val="15000"/>
                </a:schemeClr>
              </a:solidFill>
            </a:rPr>
            <a:t>Quality is not controlled</a:t>
          </a:r>
          <a:endParaRPr lang="en-US" sz="1800" kern="1200">
            <a:solidFill>
              <a:schemeClr val="tx1">
                <a:lumMod val="85000"/>
                <a:lumOff val="15000"/>
              </a:schemeClr>
            </a:solidFill>
          </a:endParaRPr>
        </a:p>
      </dsp:txBody>
      <dsp:txXfrm>
        <a:off x="478888" y="264895"/>
        <a:ext cx="1140447" cy="1140447"/>
      </dsp:txXfrm>
    </dsp:sp>
    <dsp:sp modelId="{5633A2D9-BFD7-445F-94C6-7BA1D4D51BA9}">
      <dsp:nvSpPr>
        <dsp:cNvPr id="0" name=""/>
        <dsp:cNvSpPr/>
      </dsp:nvSpPr>
      <dsp:spPr>
        <a:xfrm>
          <a:off x="581389" y="1746863"/>
          <a:ext cx="935446" cy="935446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705382" y="2104578"/>
        <a:ext cx="687460" cy="220016"/>
      </dsp:txXfrm>
    </dsp:sp>
    <dsp:sp modelId="{5CDAB9F3-D1D1-4894-AFA1-3ECE45B912C5}">
      <dsp:nvSpPr>
        <dsp:cNvPr id="0" name=""/>
        <dsp:cNvSpPr/>
      </dsp:nvSpPr>
      <dsp:spPr>
        <a:xfrm>
          <a:off x="234145" y="2813272"/>
          <a:ext cx="1612837" cy="1612837"/>
        </a:xfrm>
        <a:prstGeom prst="ellipse">
          <a:avLst/>
        </a:prstGeom>
        <a:solidFill>
          <a:srgbClr val="FF7809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>
              <a:solidFill>
                <a:schemeClr val="tx1">
                  <a:lumMod val="85000"/>
                  <a:lumOff val="15000"/>
                </a:schemeClr>
              </a:solidFill>
            </a:rPr>
            <a:t>Wait for the delivery</a:t>
          </a:r>
          <a:endParaRPr lang="en-US" sz="1800" kern="1200">
            <a:solidFill>
              <a:schemeClr val="tx1">
                <a:lumMod val="85000"/>
                <a:lumOff val="15000"/>
              </a:schemeClr>
            </a:solidFill>
          </a:endParaRPr>
        </a:p>
      </dsp:txBody>
      <dsp:txXfrm>
        <a:off x="470340" y="3049467"/>
        <a:ext cx="1140447" cy="1140447"/>
      </dsp:txXfrm>
    </dsp:sp>
    <dsp:sp modelId="{949FC541-08DC-4163-85D0-A298690C1086}">
      <dsp:nvSpPr>
        <dsp:cNvPr id="0" name=""/>
        <dsp:cNvSpPr/>
      </dsp:nvSpPr>
      <dsp:spPr>
        <a:xfrm rot="21587006">
          <a:off x="2097458" y="1922469"/>
          <a:ext cx="512892" cy="59997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2097459" y="2042755"/>
        <a:ext cx="359024" cy="359985"/>
      </dsp:txXfrm>
    </dsp:sp>
    <dsp:sp modelId="{C81763F6-D06E-4297-B390-490FFDF1C0A0}">
      <dsp:nvSpPr>
        <dsp:cNvPr id="0" name=""/>
        <dsp:cNvSpPr/>
      </dsp:nvSpPr>
      <dsp:spPr>
        <a:xfrm>
          <a:off x="2823234" y="601749"/>
          <a:ext cx="3225675" cy="32256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smtClean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rPr>
            <a:t>Disadnvantage </a:t>
          </a:r>
          <a:endParaRPr lang="en-US" sz="2400" kern="1200"/>
        </a:p>
      </dsp:txBody>
      <dsp:txXfrm>
        <a:off x="3295623" y="1074138"/>
        <a:ext cx="2280897" cy="22808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264941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124059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x-none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Shopee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is an e-commerce site which was founded in 2015 and are available currently in Singapore, Malaysia, Thailand, Taiwan, Indonesia, Vietnam, Philippines, and Brazil.</a:t>
            </a:r>
          </a:p>
          <a:p>
            <a:pPr marL="158750" indent="0">
              <a:buNone/>
            </a:pPr>
            <a:r>
              <a:rPr lang="en-US" dirty="0"/>
              <a:t>Enjoy shopping online anytime anywhere on </a:t>
            </a:r>
            <a:r>
              <a:rPr lang="en-US" dirty="0" err="1"/>
              <a:t>Shopee</a:t>
            </a:r>
            <a:r>
              <a:rPr lang="en-US" dirty="0"/>
              <a:t> in just two simple steps.</a:t>
            </a:r>
          </a:p>
          <a:p>
            <a:pPr marL="158750" indent="0">
              <a:buNone/>
            </a:pPr>
            <a:r>
              <a:rPr lang="en-US" dirty="0"/>
              <a:t>Step one download </a:t>
            </a:r>
            <a:r>
              <a:rPr lang="en-US" dirty="0" err="1"/>
              <a:t>shopee</a:t>
            </a:r>
            <a:r>
              <a:rPr lang="en-US" dirty="0"/>
              <a:t> via the App Store or Google Play.</a:t>
            </a:r>
          </a:p>
          <a:p>
            <a:pPr marL="158750" indent="0">
              <a:buNone/>
            </a:pPr>
            <a:r>
              <a:rPr lang="en-US" dirty="0"/>
              <a:t>Step two register an account using your mobile number </a:t>
            </a:r>
          </a:p>
          <a:p>
            <a:pPr marL="158750" indent="0">
              <a:buNone/>
            </a:pPr>
            <a:r>
              <a:rPr lang="en-US" dirty="0"/>
              <a:t>That's all it takes.</a:t>
            </a:r>
          </a:p>
          <a:p>
            <a:pPr marL="158750" indent="0">
              <a:buNone/>
            </a:pP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4417045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>
                <a:effectLst/>
              </a:rPr>
              <a:t>Start shopping on </a:t>
            </a:r>
            <a:r>
              <a:rPr lang="en-US" dirty="0" err="1">
                <a:effectLst/>
              </a:rPr>
              <a:t>shopee</a:t>
            </a:r>
            <a:r>
              <a:rPr lang="en-US" dirty="0">
                <a:effectLst/>
              </a:rPr>
              <a:t> by searching for the product you're looking for using the search bar or browse through our wide range of categories and products from different sellers.</a:t>
            </a:r>
          </a:p>
          <a:p>
            <a:pPr marL="158750" indent="0"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 you have any questions about the product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use a live chat to chat with the sellers in real time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158750" indent="0">
              <a:buNone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815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</a:t>
            </a:r>
            <a:r>
              <a:rPr lang="x-none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ound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product you love</a:t>
            </a:r>
          </a:p>
          <a:p>
            <a:pPr marL="158750" indent="0"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imply add the product to your cart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158750" indent="0"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can even use vouchers to enjoy further discounts </a:t>
            </a:r>
          </a:p>
          <a:p>
            <a:pPr marL="158750" indent="0"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Upon checkout choose your preferred mode of delivery from a wide range of career services island-wide 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x-none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omplete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your purchase with a peace of mind via four different payment methods to choose from credit or debit card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credit cart </a:t>
            </a:r>
            <a:r>
              <a:rPr lang="x-none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installment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plans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bank transfer and </a:t>
            </a:r>
            <a:r>
              <a:rPr lang="en-US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shopee</a:t>
            </a:r>
            <a:r>
              <a:rPr lang="x-none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pay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x-none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x-none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158750" indent="0">
              <a:buNone/>
            </a:pP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528339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title"/>
          </p:nvPr>
        </p:nvSpPr>
        <p:spPr>
          <a:xfrm>
            <a:off x="2043484" y="365126"/>
            <a:ext cx="9310315" cy="94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body" idx="1"/>
          </p:nvPr>
        </p:nvSpPr>
        <p:spPr>
          <a:xfrm>
            <a:off x="572493" y="1431235"/>
            <a:ext cx="11100021" cy="4866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>
            <a:spLocks noGrp="1"/>
          </p:cNvSpPr>
          <p:nvPr>
            <p:ph type="title"/>
          </p:nvPr>
        </p:nvSpPr>
        <p:spPr>
          <a:xfrm>
            <a:off x="2043484" y="365126"/>
            <a:ext cx="9310315" cy="93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title"/>
          </p:nvPr>
        </p:nvSpPr>
        <p:spPr>
          <a:xfrm>
            <a:off x="2043484" y="365126"/>
            <a:ext cx="9310315" cy="93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body" idx="1"/>
          </p:nvPr>
        </p:nvSpPr>
        <p:spPr>
          <a:xfrm rot="5400000">
            <a:off x="3594258" y="-1582579"/>
            <a:ext cx="4729826" cy="10789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2043484" y="365126"/>
            <a:ext cx="9310315" cy="930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564543" y="1447137"/>
            <a:ext cx="10789257" cy="4729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dt" idx="10"/>
          </p:nvPr>
        </p:nvSpPr>
        <p:spPr>
          <a:xfrm>
            <a:off x="2050990" y="6520441"/>
            <a:ext cx="1530409" cy="346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2"/>
          <p:cNvSpPr txBox="1">
            <a:spLocks noGrp="1"/>
          </p:cNvSpPr>
          <p:nvPr>
            <p:ph type="ftr" idx="11"/>
          </p:nvPr>
        </p:nvSpPr>
        <p:spPr>
          <a:xfrm>
            <a:off x="4038600" y="6528987"/>
            <a:ext cx="41148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2"/>
          <p:cNvSpPr txBox="1">
            <a:spLocks noGrp="1"/>
          </p:cNvSpPr>
          <p:nvPr>
            <p:ph type="sldNum" idx="12"/>
          </p:nvPr>
        </p:nvSpPr>
        <p:spPr>
          <a:xfrm>
            <a:off x="8610600" y="6528987"/>
            <a:ext cx="2743200" cy="329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3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Relationship Id="rId6" Type="http://schemas.openxmlformats.org/officeDocument/2006/relationships/diagramData" Target="../diagrams/data1.xml"/><Relationship Id="rId5" Type="http://schemas.openxmlformats.org/officeDocument/2006/relationships/image" Target="../media/image15.png"/><Relationship Id="rId10" Type="http://schemas.microsoft.com/office/2007/relationships/diagramDrawing" Target="../diagrams/drawing1.xml"/><Relationship Id="rId4" Type="http://schemas.openxmlformats.org/officeDocument/2006/relationships/image" Target="../media/image14.png"/><Relationship Id="rId9" Type="http://schemas.openxmlformats.org/officeDocument/2006/relationships/diagramColors" Target="../diagrams/colors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6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2209800" y="1692322"/>
            <a:ext cx="7772400" cy="141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600"/>
              <a:buFont typeface="Calibri"/>
              <a:buNone/>
            </a:pPr>
            <a:r>
              <a:rPr lang="en-US" sz="6600" b="1" u="sng" dirty="0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UNIT 5</a:t>
            </a:r>
            <a:endParaRPr sz="6600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 txBox="1">
            <a:spLocks noGrp="1"/>
          </p:cNvSpPr>
          <p:nvPr>
            <p:ph type="subTitle" idx="1"/>
          </p:nvPr>
        </p:nvSpPr>
        <p:spPr>
          <a:xfrm>
            <a:off x="2677230" y="3412521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>
              <a:spcBef>
                <a:spcPts val="0"/>
              </a:spcBef>
              <a:buClr>
                <a:srgbClr val="1F3864"/>
              </a:buClr>
              <a:buSzPts val="4800"/>
            </a:pPr>
            <a:r>
              <a:rPr lang="en-US" sz="4800" b="1" dirty="0"/>
              <a:t>Speaking: E-commerce</a:t>
            </a:r>
            <a:r>
              <a:rPr lang="en-US" sz="4800" dirty="0"/>
              <a:t/>
            </a:r>
            <a:br>
              <a:rPr lang="en-US" sz="4800" dirty="0"/>
            </a:br>
            <a:endParaRPr sz="4800" b="1" dirty="0">
              <a:solidFill>
                <a:srgbClr val="1F3864"/>
              </a:solidFill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7351588" y="6373504"/>
            <a:ext cx="218364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2">
            <a:extLst>
              <a:ext uri="{FF2B5EF4-FFF2-40B4-BE49-F238E27FC236}">
                <a16:creationId xmlns="" xmlns:a16="http://schemas.microsoft.com/office/drawing/2014/main" id="{1C4FDBE2-32F7-4AC4-A40C-C51C65B1D4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Arc 14">
            <a:extLst>
              <a:ext uri="{FF2B5EF4-FFF2-40B4-BE49-F238E27FC236}">
                <a16:creationId xmlns="" xmlns:a16="http://schemas.microsoft.com/office/drawing/2014/main" id="{E2B33195-5BCA-4BB7-A82D-6739522687D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604789">
            <a:off x="675639" y="775849"/>
            <a:ext cx="2987899" cy="2987899"/>
          </a:xfrm>
          <a:prstGeom prst="arc">
            <a:avLst>
              <a:gd name="adj1" fmla="val 14455503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5DD530D3-8B9C-4A60-A1DC-8EB88CD61DB3}"/>
              </a:ext>
            </a:extLst>
          </p:cNvPr>
          <p:cNvSpPr/>
          <p:nvPr/>
        </p:nvSpPr>
        <p:spPr>
          <a:xfrm>
            <a:off x="892817" y="1370171"/>
            <a:ext cx="4425551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is Shopee?   </a:t>
            </a:r>
          </a:p>
        </p:txBody>
      </p:sp>
      <p:sp>
        <p:nvSpPr>
          <p:cNvPr id="17" name="Oval 16">
            <a:extLst>
              <a:ext uri="{FF2B5EF4-FFF2-40B4-BE49-F238E27FC236}">
                <a16:creationId xmlns="" xmlns:a16="http://schemas.microsoft.com/office/drawing/2014/main" id="{CF8AD9F3-9AF6-494F-83A3-2F677563935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0895976" y="2130090"/>
            <a:ext cx="457824" cy="44540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="" xmlns:a16="http://schemas.microsoft.com/office/drawing/2014/main" id="{11156773-3FB3-46D9-9F87-82128740483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7813872" y="3116072"/>
            <a:ext cx="4378128" cy="3741928"/>
          </a:xfrm>
          <a:custGeom>
            <a:avLst/>
            <a:gdLst>
              <a:gd name="connsiteX0" fmla="*/ 2605183 w 4378128"/>
              <a:gd name="connsiteY0" fmla="*/ 0 h 3741928"/>
              <a:gd name="connsiteX1" fmla="*/ 4262321 w 4378128"/>
              <a:gd name="connsiteY1" fmla="*/ 594897 h 3741928"/>
              <a:gd name="connsiteX2" fmla="*/ 4378128 w 4378128"/>
              <a:gd name="connsiteY2" fmla="*/ 700149 h 3741928"/>
              <a:gd name="connsiteX3" fmla="*/ 4378128 w 4378128"/>
              <a:gd name="connsiteY3" fmla="*/ 3741928 h 3741928"/>
              <a:gd name="connsiteX4" fmla="*/ 263831 w 4378128"/>
              <a:gd name="connsiteY4" fmla="*/ 3741928 h 3741928"/>
              <a:gd name="connsiteX5" fmla="*/ 204729 w 4378128"/>
              <a:gd name="connsiteY5" fmla="*/ 3619238 h 3741928"/>
              <a:gd name="connsiteX6" fmla="*/ 0 w 4378128"/>
              <a:gd name="connsiteY6" fmla="*/ 2605183 h 3741928"/>
              <a:gd name="connsiteX7" fmla="*/ 2605183 w 4378128"/>
              <a:gd name="connsiteY7" fmla="*/ 0 h 3741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8128" h="3741928">
                <a:moveTo>
                  <a:pt x="2605183" y="0"/>
                </a:moveTo>
                <a:cubicBezTo>
                  <a:pt x="3234659" y="0"/>
                  <a:pt x="3811992" y="223253"/>
                  <a:pt x="4262321" y="594897"/>
                </a:cubicBezTo>
                <a:lnTo>
                  <a:pt x="4378128" y="700149"/>
                </a:lnTo>
                <a:lnTo>
                  <a:pt x="4378128" y="3741928"/>
                </a:lnTo>
                <a:lnTo>
                  <a:pt x="263831" y="3741928"/>
                </a:lnTo>
                <a:lnTo>
                  <a:pt x="204729" y="3619238"/>
                </a:lnTo>
                <a:cubicBezTo>
                  <a:pt x="72899" y="3307558"/>
                  <a:pt x="0" y="2964884"/>
                  <a:pt x="0" y="2605183"/>
                </a:cubicBezTo>
                <a:cubicBezTo>
                  <a:pt x="0" y="1166380"/>
                  <a:pt x="1166380" y="0"/>
                  <a:pt x="26051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="" xmlns:a16="http://schemas.microsoft.com/office/drawing/2014/main" id="{E8EA24D0-C854-4AA8-B8FD-D252660D884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5499731" y="1"/>
            <a:ext cx="4208478" cy="3678281"/>
          </a:xfrm>
          <a:custGeom>
            <a:avLst/>
            <a:gdLst>
              <a:gd name="connsiteX0" fmla="*/ 711074 w 4208478"/>
              <a:gd name="connsiteY0" fmla="*/ 0 h 3678281"/>
              <a:gd name="connsiteX1" fmla="*/ 3497404 w 4208478"/>
              <a:gd name="connsiteY1" fmla="*/ 0 h 3678281"/>
              <a:gd name="connsiteX2" fmla="*/ 3592161 w 4208478"/>
              <a:gd name="connsiteY2" fmla="*/ 86120 h 3678281"/>
              <a:gd name="connsiteX3" fmla="*/ 4208478 w 4208478"/>
              <a:gd name="connsiteY3" fmla="*/ 1574042 h 3678281"/>
              <a:gd name="connsiteX4" fmla="*/ 2104239 w 4208478"/>
              <a:gd name="connsiteY4" fmla="*/ 3678281 h 3678281"/>
              <a:gd name="connsiteX5" fmla="*/ 0 w 4208478"/>
              <a:gd name="connsiteY5" fmla="*/ 1574042 h 3678281"/>
              <a:gd name="connsiteX6" fmla="*/ 616318 w 4208478"/>
              <a:gd name="connsiteY6" fmla="*/ 86120 h 3678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08478" h="3678281">
                <a:moveTo>
                  <a:pt x="711074" y="0"/>
                </a:moveTo>
                <a:lnTo>
                  <a:pt x="3497404" y="0"/>
                </a:lnTo>
                <a:lnTo>
                  <a:pt x="3592161" y="86120"/>
                </a:lnTo>
                <a:cubicBezTo>
                  <a:pt x="3972953" y="466913"/>
                  <a:pt x="4208478" y="992973"/>
                  <a:pt x="4208478" y="1574042"/>
                </a:cubicBezTo>
                <a:cubicBezTo>
                  <a:pt x="4208478" y="2736181"/>
                  <a:pt x="3266378" y="3678281"/>
                  <a:pt x="2104239" y="3678281"/>
                </a:cubicBezTo>
                <a:cubicBezTo>
                  <a:pt x="942100" y="3678281"/>
                  <a:pt x="0" y="2736181"/>
                  <a:pt x="0" y="1574042"/>
                </a:cubicBezTo>
                <a:cubicBezTo>
                  <a:pt x="0" y="992973"/>
                  <a:pt x="235525" y="466913"/>
                  <a:pt x="616318" y="861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="" xmlns:a16="http://schemas.microsoft.com/office/drawing/2014/main" id="{0632ED57-86C3-4A88-A467-36EBA553E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1487" y="3848430"/>
            <a:ext cx="3408363" cy="2931191"/>
          </a:xfrm>
          <a:custGeom>
            <a:avLst/>
            <a:gdLst/>
            <a:ahLst/>
            <a:cxnLst/>
            <a:rect l="l" t="t" r="r" b="b"/>
            <a:pathLst>
              <a:path w="2833631" h="2677010">
                <a:moveTo>
                  <a:pt x="49418" y="0"/>
                </a:moveTo>
                <a:lnTo>
                  <a:pt x="2784213" y="0"/>
                </a:lnTo>
                <a:cubicBezTo>
                  <a:pt x="2811506" y="0"/>
                  <a:pt x="2833631" y="22125"/>
                  <a:pt x="2833631" y="49418"/>
                </a:cubicBezTo>
                <a:lnTo>
                  <a:pt x="2833631" y="2627592"/>
                </a:lnTo>
                <a:cubicBezTo>
                  <a:pt x="2833631" y="2654885"/>
                  <a:pt x="2811506" y="2677010"/>
                  <a:pt x="2784213" y="2677010"/>
                </a:cubicBezTo>
                <a:lnTo>
                  <a:pt x="49418" y="2677010"/>
                </a:lnTo>
                <a:cubicBezTo>
                  <a:pt x="22125" y="2677010"/>
                  <a:pt x="0" y="2654885"/>
                  <a:pt x="0" y="2627592"/>
                </a:cubicBezTo>
                <a:lnTo>
                  <a:pt x="0" y="49418"/>
                </a:lnTo>
                <a:cubicBezTo>
                  <a:pt x="0" y="22125"/>
                  <a:pt x="22125" y="0"/>
                  <a:pt x="49418" y="0"/>
                </a:cubicBezTo>
                <a:close/>
              </a:path>
            </a:pathLst>
          </a:custGeom>
        </p:spPr>
      </p:pic>
      <p:sp>
        <p:nvSpPr>
          <p:cNvPr id="5" name="Callout: Line 4">
            <a:extLst>
              <a:ext uri="{FF2B5EF4-FFF2-40B4-BE49-F238E27FC236}">
                <a16:creationId xmlns="" xmlns:a16="http://schemas.microsoft.com/office/drawing/2014/main" id="{3749BD1E-49E1-47B7-B6F0-7A1FD101F744}"/>
              </a:ext>
            </a:extLst>
          </p:cNvPr>
          <p:cNvSpPr/>
          <p:nvPr/>
        </p:nvSpPr>
        <p:spPr>
          <a:xfrm>
            <a:off x="5571935" y="5465272"/>
            <a:ext cx="1838130" cy="588345"/>
          </a:xfrm>
          <a:prstGeom prst="borderCallout1">
            <a:avLst>
              <a:gd name="adj1" fmla="val 37781"/>
              <a:gd name="adj2" fmla="val 106895"/>
              <a:gd name="adj3" fmla="val 115672"/>
              <a:gd name="adj4" fmla="val 165728"/>
            </a:avLst>
          </a:prstGeom>
          <a:ln>
            <a:solidFill>
              <a:schemeClr val="bg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Register</a:t>
            </a:r>
            <a:r>
              <a:rPr lang="x-none" sz="1600" dirty="0"/>
              <a:t> account </a:t>
            </a:r>
          </a:p>
        </p:txBody>
      </p:sp>
      <p:sp>
        <p:nvSpPr>
          <p:cNvPr id="26" name="Callout: Line 25">
            <a:extLst>
              <a:ext uri="{FF2B5EF4-FFF2-40B4-BE49-F238E27FC236}">
                <a16:creationId xmlns="" xmlns:a16="http://schemas.microsoft.com/office/drawing/2014/main" id="{4CE9C113-30B4-4B0A-AC65-5D713AC591BB}"/>
              </a:ext>
            </a:extLst>
          </p:cNvPr>
          <p:cNvSpPr/>
          <p:nvPr/>
        </p:nvSpPr>
        <p:spPr>
          <a:xfrm>
            <a:off x="1706001" y="4217393"/>
            <a:ext cx="1401093" cy="599719"/>
          </a:xfrm>
          <a:prstGeom prst="borderCallout1">
            <a:avLst>
              <a:gd name="adj1" fmla="val 111932"/>
              <a:gd name="adj2" fmla="val 88406"/>
              <a:gd name="adj3" fmla="val 112500"/>
              <a:gd name="adj4" fmla="val 14385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E-commerce</a:t>
            </a:r>
            <a:r>
              <a:rPr lang="en-US" sz="1600" dirty="0"/>
              <a:t> </a:t>
            </a:r>
            <a:endParaRPr lang="x-none" sz="1600" dirty="0"/>
          </a:p>
        </p:txBody>
      </p:sp>
      <p:pic>
        <p:nvPicPr>
          <p:cNvPr id="28" name="Picture 27" descr="Graphical user interface, application&#10;&#10;Description automatically generated">
            <a:extLst>
              <a:ext uri="{FF2B5EF4-FFF2-40B4-BE49-F238E27FC236}">
                <a16:creationId xmlns="" xmlns:a16="http://schemas.microsoft.com/office/drawing/2014/main" id="{496472F2-A96E-44AB-83F4-418184311E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9592"/>
          <a:stretch/>
        </p:blipFill>
        <p:spPr>
          <a:xfrm>
            <a:off x="6434441" y="56496"/>
            <a:ext cx="2339058" cy="3059576"/>
          </a:xfrm>
          <a:prstGeom prst="rect">
            <a:avLst/>
          </a:prstGeom>
        </p:spPr>
      </p:pic>
      <p:sp>
        <p:nvSpPr>
          <p:cNvPr id="31" name="Callout: Line 30">
            <a:extLst>
              <a:ext uri="{FF2B5EF4-FFF2-40B4-BE49-F238E27FC236}">
                <a16:creationId xmlns="" xmlns:a16="http://schemas.microsoft.com/office/drawing/2014/main" id="{C1FFC89C-BF93-4D4D-A81B-399CA1DDD679}"/>
              </a:ext>
            </a:extLst>
          </p:cNvPr>
          <p:cNvSpPr/>
          <p:nvPr/>
        </p:nvSpPr>
        <p:spPr>
          <a:xfrm>
            <a:off x="10002936" y="475861"/>
            <a:ext cx="1949578" cy="788003"/>
          </a:xfrm>
          <a:prstGeom prst="borderCallout1">
            <a:avLst>
              <a:gd name="adj1" fmla="val 33023"/>
              <a:gd name="adj2" fmla="val -6303"/>
              <a:gd name="adj3" fmla="val 76024"/>
              <a:gd name="adj4" fmla="val -35288"/>
            </a:avLst>
          </a:prstGeom>
          <a:ln>
            <a:solidFill>
              <a:schemeClr val="bg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Download app</a:t>
            </a:r>
          </a:p>
          <a:p>
            <a:pPr algn="ctr"/>
            <a:r>
              <a:rPr lang="en-US" sz="1600" dirty="0"/>
              <a:t>or use web version</a:t>
            </a:r>
            <a:endParaRPr lang="x-none" sz="1600" dirty="0"/>
          </a:p>
        </p:txBody>
      </p:sp>
    </p:spTree>
    <p:extLst>
      <p:ext uri="{BB962C8B-B14F-4D97-AF65-F5344CB8AC3E}">
        <p14:creationId xmlns:p14="http://schemas.microsoft.com/office/powerpoint/2010/main" val="1130975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45DDF81A-BAFD-41A2-A603-A7EFBC5B2BC8}"/>
              </a:ext>
            </a:extLst>
          </p:cNvPr>
          <p:cNvSpPr/>
          <p:nvPr/>
        </p:nvSpPr>
        <p:spPr>
          <a:xfrm>
            <a:off x="707011" y="4671866"/>
            <a:ext cx="10765410" cy="12072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is </a:t>
            </a:r>
            <a:r>
              <a:rPr lang="en-US" sz="60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Shopee</a:t>
            </a:r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   </a:t>
            </a:r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="" xmlns:a16="http://schemas.microsoft.com/office/drawing/2014/main" id="{0F215906-5830-425F-9010-F1B2CF943A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000"/>
          <a:stretch/>
        </p:blipFill>
        <p:spPr>
          <a:xfrm>
            <a:off x="320308" y="668857"/>
            <a:ext cx="2647251" cy="3148081"/>
          </a:xfrm>
          <a:prstGeom prst="rect">
            <a:avLst/>
          </a:prstGeom>
        </p:spPr>
      </p:pic>
      <p:cxnSp>
        <p:nvCxnSpPr>
          <p:cNvPr id="34" name="Straight Connector 27">
            <a:extLst>
              <a:ext uri="{FF2B5EF4-FFF2-40B4-BE49-F238E27FC236}">
                <a16:creationId xmlns="" xmlns:a16="http://schemas.microsoft.com/office/drawing/2014/main" id="{564940E8-4031-4205-8D84-CBBB398C914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3128433" y="1182448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picture containing graphical user interface&#10;&#10;Description automatically generated">
            <a:extLst>
              <a:ext uri="{FF2B5EF4-FFF2-40B4-BE49-F238E27FC236}">
                <a16:creationId xmlns="" xmlns:a16="http://schemas.microsoft.com/office/drawing/2014/main" id="{F598787E-3897-415D-B18C-E473C2F099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0235"/>
          <a:stretch/>
        </p:blipFill>
        <p:spPr>
          <a:xfrm>
            <a:off x="3334951" y="322540"/>
            <a:ext cx="2546164" cy="3840716"/>
          </a:xfrm>
          <a:prstGeom prst="rect">
            <a:avLst/>
          </a:prstGeom>
        </p:spPr>
      </p:pic>
      <p:cxnSp>
        <p:nvCxnSpPr>
          <p:cNvPr id="35" name="Straight Connector 29">
            <a:extLst>
              <a:ext uri="{FF2B5EF4-FFF2-40B4-BE49-F238E27FC236}">
                <a16:creationId xmlns="" xmlns:a16="http://schemas.microsoft.com/office/drawing/2014/main" id="{BC68721A-3920-404F-817F-D207616A497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6096000" y="1182448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1">
            <a:extLst>
              <a:ext uri="{FF2B5EF4-FFF2-40B4-BE49-F238E27FC236}">
                <a16:creationId xmlns="" xmlns:a16="http://schemas.microsoft.com/office/drawing/2014/main" id="{3D83F26F-C55B-4A92-9AFF-4894D14E27C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9063567" y="1182448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Graphical user interface, text, application, chat or text message&#10;&#10;Description automatically generated">
            <a:extLst>
              <a:ext uri="{FF2B5EF4-FFF2-40B4-BE49-F238E27FC236}">
                <a16:creationId xmlns="" xmlns:a16="http://schemas.microsoft.com/office/drawing/2014/main" id="{480D3D06-8825-45A5-AA15-9860C26456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5490"/>
          <a:stretch/>
        </p:blipFill>
        <p:spPr>
          <a:xfrm>
            <a:off x="9223011" y="682881"/>
            <a:ext cx="2647251" cy="3120034"/>
          </a:xfrm>
          <a:prstGeom prst="rect">
            <a:avLst/>
          </a:prstGeom>
        </p:spPr>
      </p:pic>
      <p:pic>
        <p:nvPicPr>
          <p:cNvPr id="22" name="Picture 21" descr="Graphical user interface, text, application, chat or text message&#10;&#10;Description automatically generated">
            <a:extLst>
              <a:ext uri="{FF2B5EF4-FFF2-40B4-BE49-F238E27FC236}">
                <a16:creationId xmlns="" xmlns:a16="http://schemas.microsoft.com/office/drawing/2014/main" id="{CB75C2A6-D726-4168-A850-F8BC882982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32468"/>
          <a:stretch/>
        </p:blipFill>
        <p:spPr>
          <a:xfrm>
            <a:off x="6277606" y="322541"/>
            <a:ext cx="2626518" cy="3840716"/>
          </a:xfrm>
          <a:prstGeom prst="rect">
            <a:avLst/>
          </a:prstGeom>
        </p:spPr>
      </p:pic>
      <p:sp>
        <p:nvSpPr>
          <p:cNvPr id="24" name="Flowchart: Process 23">
            <a:extLst>
              <a:ext uri="{FF2B5EF4-FFF2-40B4-BE49-F238E27FC236}">
                <a16:creationId xmlns="" xmlns:a16="http://schemas.microsoft.com/office/drawing/2014/main" id="{9E3B8F22-190B-4FFE-9EEA-8CBB821A521B}"/>
              </a:ext>
            </a:extLst>
          </p:cNvPr>
          <p:cNvSpPr/>
          <p:nvPr/>
        </p:nvSpPr>
        <p:spPr>
          <a:xfrm>
            <a:off x="707011" y="4163256"/>
            <a:ext cx="1500612" cy="339074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Filter</a:t>
            </a:r>
            <a:endParaRPr lang="x-none" dirty="0">
              <a:solidFill>
                <a:schemeClr val="bg1"/>
              </a:solidFill>
            </a:endParaRPr>
          </a:p>
        </p:txBody>
      </p:sp>
      <p:sp>
        <p:nvSpPr>
          <p:cNvPr id="31" name="Flowchart: Process 30">
            <a:extLst>
              <a:ext uri="{FF2B5EF4-FFF2-40B4-BE49-F238E27FC236}">
                <a16:creationId xmlns="" xmlns:a16="http://schemas.microsoft.com/office/drawing/2014/main" id="{4E6F5DF5-9A50-4D1B-ADBC-B0B907612C29}"/>
              </a:ext>
            </a:extLst>
          </p:cNvPr>
          <p:cNvSpPr/>
          <p:nvPr/>
        </p:nvSpPr>
        <p:spPr>
          <a:xfrm>
            <a:off x="3857727" y="4332792"/>
            <a:ext cx="1500612" cy="339074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Product</a:t>
            </a:r>
            <a:endParaRPr lang="x-none" dirty="0">
              <a:solidFill>
                <a:schemeClr val="bg1"/>
              </a:solidFill>
            </a:endParaRPr>
          </a:p>
        </p:txBody>
      </p:sp>
      <p:sp>
        <p:nvSpPr>
          <p:cNvPr id="33" name="Flowchart: Process 32">
            <a:extLst>
              <a:ext uri="{FF2B5EF4-FFF2-40B4-BE49-F238E27FC236}">
                <a16:creationId xmlns="" xmlns:a16="http://schemas.microsoft.com/office/drawing/2014/main" id="{792AB652-3220-47FD-8D42-8117C7D77589}"/>
              </a:ext>
            </a:extLst>
          </p:cNvPr>
          <p:cNvSpPr/>
          <p:nvPr/>
        </p:nvSpPr>
        <p:spPr>
          <a:xfrm>
            <a:off x="6833663" y="4332793"/>
            <a:ext cx="1500612" cy="339074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Live chat</a:t>
            </a:r>
            <a:endParaRPr lang="x-none" dirty="0">
              <a:solidFill>
                <a:schemeClr val="bg1"/>
              </a:solidFill>
            </a:endParaRPr>
          </a:p>
        </p:txBody>
      </p:sp>
      <p:sp>
        <p:nvSpPr>
          <p:cNvPr id="37" name="Flowchart: Process 36">
            <a:extLst>
              <a:ext uri="{FF2B5EF4-FFF2-40B4-BE49-F238E27FC236}">
                <a16:creationId xmlns="" xmlns:a16="http://schemas.microsoft.com/office/drawing/2014/main" id="{E840FCD2-6220-44AC-9D5F-A77AF1A65E99}"/>
              </a:ext>
            </a:extLst>
          </p:cNvPr>
          <p:cNvSpPr/>
          <p:nvPr/>
        </p:nvSpPr>
        <p:spPr>
          <a:xfrm>
            <a:off x="9809599" y="4163256"/>
            <a:ext cx="1500612" cy="339074"/>
          </a:xfrm>
          <a:prstGeom prst="flowChartProces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Search bar</a:t>
            </a:r>
            <a:endParaRPr lang="x-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23820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12">
            <a:extLst>
              <a:ext uri="{FF2B5EF4-FFF2-40B4-BE49-F238E27FC236}">
                <a16:creationId xmlns="" xmlns:a16="http://schemas.microsoft.com/office/drawing/2014/main" id="{1C4FDBE2-32F7-4AC4-A40C-C51C65B1D47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F02DEFE2-3AB4-4491-B92B-6822CC153A77}"/>
              </a:ext>
            </a:extLst>
          </p:cNvPr>
          <p:cNvSpPr/>
          <p:nvPr/>
        </p:nvSpPr>
        <p:spPr>
          <a:xfrm>
            <a:off x="5192364" y="4818897"/>
            <a:ext cx="6766405" cy="11681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kern="1200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What is </a:t>
            </a:r>
            <a:r>
              <a:rPr lang="en-US" sz="6000" b="1" kern="1200" dirty="0" err="1">
                <a:solidFill>
                  <a:srgbClr val="FFFFFE"/>
                </a:solidFill>
                <a:latin typeface="+mj-lt"/>
                <a:ea typeface="+mj-ea"/>
                <a:cs typeface="+mj-cs"/>
              </a:rPr>
              <a:t>Shopee</a:t>
            </a:r>
            <a:r>
              <a:rPr lang="en-US" sz="6000" b="1" kern="1200" dirty="0">
                <a:solidFill>
                  <a:srgbClr val="FFFFFE"/>
                </a:solidFill>
                <a:latin typeface="+mj-lt"/>
                <a:ea typeface="+mj-ea"/>
                <a:cs typeface="+mj-cs"/>
              </a:rPr>
              <a:t>?   </a:t>
            </a:r>
          </a:p>
        </p:txBody>
      </p:sp>
      <p:sp>
        <p:nvSpPr>
          <p:cNvPr id="31" name="Freeform: Shape 14">
            <a:extLst>
              <a:ext uri="{FF2B5EF4-FFF2-40B4-BE49-F238E27FC236}">
                <a16:creationId xmlns="" xmlns:a16="http://schemas.microsoft.com/office/drawing/2014/main" id="{EBF4792E-DF83-4D24-9924-01EC30A32C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358512"/>
            <a:ext cx="3952259" cy="5932172"/>
          </a:xfrm>
          <a:custGeom>
            <a:avLst/>
            <a:gdLst>
              <a:gd name="connsiteX0" fmla="*/ 986173 w 3952259"/>
              <a:gd name="connsiteY0" fmla="*/ 0 h 5932172"/>
              <a:gd name="connsiteX1" fmla="*/ 3952259 w 3952259"/>
              <a:gd name="connsiteY1" fmla="*/ 2966086 h 5932172"/>
              <a:gd name="connsiteX2" fmla="*/ 986173 w 3952259"/>
              <a:gd name="connsiteY2" fmla="*/ 5932172 h 5932172"/>
              <a:gd name="connsiteX3" fmla="*/ 104150 w 3952259"/>
              <a:gd name="connsiteY3" fmla="*/ 5798823 h 5932172"/>
              <a:gd name="connsiteX4" fmla="*/ 0 w 3952259"/>
              <a:gd name="connsiteY4" fmla="*/ 5760704 h 5932172"/>
              <a:gd name="connsiteX5" fmla="*/ 0 w 3952259"/>
              <a:gd name="connsiteY5" fmla="*/ 171469 h 5932172"/>
              <a:gd name="connsiteX6" fmla="*/ 104150 w 3952259"/>
              <a:gd name="connsiteY6" fmla="*/ 133350 h 5932172"/>
              <a:gd name="connsiteX7" fmla="*/ 986173 w 3952259"/>
              <a:gd name="connsiteY7" fmla="*/ 0 h 5932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52259" h="5932172">
                <a:moveTo>
                  <a:pt x="986173" y="0"/>
                </a:moveTo>
                <a:cubicBezTo>
                  <a:pt x="2624297" y="0"/>
                  <a:pt x="3952259" y="1327962"/>
                  <a:pt x="3952259" y="2966086"/>
                </a:cubicBezTo>
                <a:cubicBezTo>
                  <a:pt x="3952259" y="4604210"/>
                  <a:pt x="2624297" y="5932172"/>
                  <a:pt x="986173" y="5932172"/>
                </a:cubicBezTo>
                <a:cubicBezTo>
                  <a:pt x="679025" y="5932172"/>
                  <a:pt x="382781" y="5885486"/>
                  <a:pt x="104150" y="5798823"/>
                </a:cubicBezTo>
                <a:lnTo>
                  <a:pt x="0" y="5760704"/>
                </a:lnTo>
                <a:lnTo>
                  <a:pt x="0" y="171469"/>
                </a:lnTo>
                <a:lnTo>
                  <a:pt x="104150" y="133350"/>
                </a:lnTo>
                <a:cubicBezTo>
                  <a:pt x="382781" y="46686"/>
                  <a:pt x="679025" y="0"/>
                  <a:pt x="9861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Freeform: Shape 16">
            <a:extLst>
              <a:ext uri="{FF2B5EF4-FFF2-40B4-BE49-F238E27FC236}">
                <a16:creationId xmlns="" xmlns:a16="http://schemas.microsoft.com/office/drawing/2014/main" id="{15837328-A57C-47AA-B520-C83F4A6BD1E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858125" y="0"/>
            <a:ext cx="4475748" cy="3256337"/>
          </a:xfrm>
          <a:custGeom>
            <a:avLst/>
            <a:gdLst>
              <a:gd name="connsiteX0" fmla="*/ 246861 w 4475748"/>
              <a:gd name="connsiteY0" fmla="*/ 0 h 3256337"/>
              <a:gd name="connsiteX1" fmla="*/ 4228888 w 4475748"/>
              <a:gd name="connsiteY1" fmla="*/ 0 h 3256337"/>
              <a:gd name="connsiteX2" fmla="*/ 4299885 w 4475748"/>
              <a:gd name="connsiteY2" fmla="*/ 147382 h 3256337"/>
              <a:gd name="connsiteX3" fmla="*/ 4475748 w 4475748"/>
              <a:gd name="connsiteY3" fmla="*/ 1018463 h 3256337"/>
              <a:gd name="connsiteX4" fmla="*/ 2237874 w 4475748"/>
              <a:gd name="connsiteY4" fmla="*/ 3256337 h 3256337"/>
              <a:gd name="connsiteX5" fmla="*/ 0 w 4475748"/>
              <a:gd name="connsiteY5" fmla="*/ 1018463 h 3256337"/>
              <a:gd name="connsiteX6" fmla="*/ 175863 w 4475748"/>
              <a:gd name="connsiteY6" fmla="*/ 147382 h 3256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75748" h="3256337">
                <a:moveTo>
                  <a:pt x="246861" y="0"/>
                </a:moveTo>
                <a:lnTo>
                  <a:pt x="4228888" y="0"/>
                </a:lnTo>
                <a:lnTo>
                  <a:pt x="4299885" y="147382"/>
                </a:lnTo>
                <a:cubicBezTo>
                  <a:pt x="4413128" y="415117"/>
                  <a:pt x="4475748" y="709477"/>
                  <a:pt x="4475748" y="1018463"/>
                </a:cubicBezTo>
                <a:cubicBezTo>
                  <a:pt x="4475748" y="2254407"/>
                  <a:pt x="3473818" y="3256337"/>
                  <a:pt x="2237874" y="3256337"/>
                </a:cubicBezTo>
                <a:cubicBezTo>
                  <a:pt x="1001930" y="3256337"/>
                  <a:pt x="0" y="2254407"/>
                  <a:pt x="0" y="1018463"/>
                </a:cubicBezTo>
                <a:cubicBezTo>
                  <a:pt x="0" y="709477"/>
                  <a:pt x="62621" y="415117"/>
                  <a:pt x="175863" y="1473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Arc 18">
            <a:extLst>
              <a:ext uri="{FF2B5EF4-FFF2-40B4-BE49-F238E27FC236}">
                <a16:creationId xmlns="" xmlns:a16="http://schemas.microsoft.com/office/drawing/2014/main" id="{E2B33195-5BCA-4BB7-A82D-6739522687D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7580241">
            <a:off x="-1784401" y="613620"/>
            <a:ext cx="6199926" cy="6199926"/>
          </a:xfrm>
          <a:prstGeom prst="arc">
            <a:avLst>
              <a:gd name="adj1" fmla="val 14455503"/>
              <a:gd name="adj2" fmla="val 18389131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="" xmlns:a16="http://schemas.microsoft.com/office/drawing/2014/main" id="{997C8F16-8971-4B69-890F-4C62F6011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953" b="1728"/>
          <a:stretch/>
        </p:blipFill>
        <p:spPr>
          <a:xfrm>
            <a:off x="135640" y="960368"/>
            <a:ext cx="2283483" cy="4937263"/>
          </a:xfrm>
          <a:custGeom>
            <a:avLst/>
            <a:gdLst/>
            <a:ahLst/>
            <a:cxnLst/>
            <a:rect l="l" t="t" r="r" b="b"/>
            <a:pathLst>
              <a:path w="2028107" h="1916009">
                <a:moveTo>
                  <a:pt x="35370" y="0"/>
                </a:moveTo>
                <a:lnTo>
                  <a:pt x="1992737" y="0"/>
                </a:lnTo>
                <a:cubicBezTo>
                  <a:pt x="2012271" y="0"/>
                  <a:pt x="2028107" y="15836"/>
                  <a:pt x="2028107" y="35370"/>
                </a:cubicBezTo>
                <a:lnTo>
                  <a:pt x="2028107" y="1880639"/>
                </a:lnTo>
                <a:cubicBezTo>
                  <a:pt x="2028107" y="1900173"/>
                  <a:pt x="2012271" y="1916009"/>
                  <a:pt x="1992737" y="1916009"/>
                </a:cubicBezTo>
                <a:lnTo>
                  <a:pt x="35370" y="1916009"/>
                </a:lnTo>
                <a:cubicBezTo>
                  <a:pt x="15836" y="1916009"/>
                  <a:pt x="0" y="1900173"/>
                  <a:pt x="0" y="1880639"/>
                </a:cubicBezTo>
                <a:lnTo>
                  <a:pt x="0" y="35370"/>
                </a:lnTo>
                <a:cubicBezTo>
                  <a:pt x="0" y="15836"/>
                  <a:pt x="15836" y="0"/>
                  <a:pt x="35370" y="0"/>
                </a:cubicBezTo>
                <a:close/>
              </a:path>
            </a:pathLst>
          </a:custGeom>
        </p:spPr>
      </p:pic>
      <p:sp>
        <p:nvSpPr>
          <p:cNvPr id="21" name="Freeform: Shape 20">
            <a:extLst>
              <a:ext uri="{FF2B5EF4-FFF2-40B4-BE49-F238E27FC236}">
                <a16:creationId xmlns="" xmlns:a16="http://schemas.microsoft.com/office/drawing/2014/main" id="{8A03A6A2-7849-4179-B68F-C11DDDB231D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751078" y="0"/>
            <a:ext cx="3440922" cy="3674631"/>
          </a:xfrm>
          <a:custGeom>
            <a:avLst/>
            <a:gdLst>
              <a:gd name="connsiteX0" fmla="*/ 523074 w 3440922"/>
              <a:gd name="connsiteY0" fmla="*/ 0 h 3674631"/>
              <a:gd name="connsiteX1" fmla="*/ 3440922 w 3440922"/>
              <a:gd name="connsiteY1" fmla="*/ 0 h 3674631"/>
              <a:gd name="connsiteX2" fmla="*/ 3440922 w 3440922"/>
              <a:gd name="connsiteY2" fmla="*/ 3321701 h 3674631"/>
              <a:gd name="connsiteX3" fmla="*/ 3304578 w 3440922"/>
              <a:gd name="connsiteY3" fmla="*/ 3404532 h 3674631"/>
              <a:gd name="connsiteX4" fmla="*/ 2237874 w 3440922"/>
              <a:gd name="connsiteY4" fmla="*/ 3674631 h 3674631"/>
              <a:gd name="connsiteX5" fmla="*/ 0 w 3440922"/>
              <a:gd name="connsiteY5" fmla="*/ 1436757 h 3674631"/>
              <a:gd name="connsiteX6" fmla="*/ 511022 w 3440922"/>
              <a:gd name="connsiteY6" fmla="*/ 13261 h 3674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40922" h="3674631">
                <a:moveTo>
                  <a:pt x="523074" y="0"/>
                </a:moveTo>
                <a:lnTo>
                  <a:pt x="3440922" y="0"/>
                </a:lnTo>
                <a:lnTo>
                  <a:pt x="3440922" y="3321701"/>
                </a:lnTo>
                <a:lnTo>
                  <a:pt x="3304578" y="3404532"/>
                </a:lnTo>
                <a:cubicBezTo>
                  <a:pt x="2987486" y="3576786"/>
                  <a:pt x="2624107" y="3674631"/>
                  <a:pt x="2237874" y="3674631"/>
                </a:cubicBezTo>
                <a:cubicBezTo>
                  <a:pt x="1001930" y="3674631"/>
                  <a:pt x="0" y="2672701"/>
                  <a:pt x="0" y="1436757"/>
                </a:cubicBezTo>
                <a:cubicBezTo>
                  <a:pt x="0" y="896032"/>
                  <a:pt x="191776" y="400098"/>
                  <a:pt x="511022" y="1326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1" descr="Graphical user interface, application, website&#10;&#10;Description automatically generated">
            <a:extLst>
              <a:ext uri="{FF2B5EF4-FFF2-40B4-BE49-F238E27FC236}">
                <a16:creationId xmlns="" xmlns:a16="http://schemas.microsoft.com/office/drawing/2014/main" id="{11C5A889-0434-46E0-8229-60419F60BF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064" b="2517"/>
          <a:stretch/>
        </p:blipFill>
        <p:spPr>
          <a:xfrm>
            <a:off x="4783577" y="63681"/>
            <a:ext cx="2624844" cy="2638262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="" xmlns:a16="http://schemas.microsoft.com/office/drawing/2014/main" id="{6D5653F8-C929-48E9-9146-8C2814BEA4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955" b="36039"/>
          <a:stretch/>
        </p:blipFill>
        <p:spPr>
          <a:xfrm>
            <a:off x="9772875" y="63681"/>
            <a:ext cx="2275554" cy="3128974"/>
          </a:xfrm>
          <a:custGeom>
            <a:avLst/>
            <a:gdLst/>
            <a:ahLst/>
            <a:cxnLst/>
            <a:rect l="l" t="t" r="r" b="b"/>
            <a:pathLst>
              <a:path w="2487175" h="2487175">
                <a:moveTo>
                  <a:pt x="67328" y="0"/>
                </a:moveTo>
                <a:lnTo>
                  <a:pt x="2419847" y="0"/>
                </a:lnTo>
                <a:cubicBezTo>
                  <a:pt x="2457031" y="0"/>
                  <a:pt x="2487175" y="30144"/>
                  <a:pt x="2487175" y="67328"/>
                </a:cubicBezTo>
                <a:lnTo>
                  <a:pt x="2487175" y="2419847"/>
                </a:lnTo>
                <a:cubicBezTo>
                  <a:pt x="2487175" y="2457031"/>
                  <a:pt x="2457031" y="2487175"/>
                  <a:pt x="2419847" y="2487175"/>
                </a:cubicBezTo>
                <a:lnTo>
                  <a:pt x="67328" y="2487175"/>
                </a:lnTo>
                <a:cubicBezTo>
                  <a:pt x="30144" y="2487175"/>
                  <a:pt x="0" y="2457031"/>
                  <a:pt x="0" y="2419847"/>
                </a:cubicBezTo>
                <a:lnTo>
                  <a:pt x="0" y="67328"/>
                </a:lnTo>
                <a:cubicBezTo>
                  <a:pt x="0" y="30144"/>
                  <a:pt x="30144" y="0"/>
                  <a:pt x="67328" y="0"/>
                </a:cubicBezTo>
                <a:close/>
              </a:path>
            </a:pathLst>
          </a:custGeom>
        </p:spPr>
      </p:pic>
      <p:sp>
        <p:nvSpPr>
          <p:cNvPr id="14" name="Callout: Line 13">
            <a:extLst>
              <a:ext uri="{FF2B5EF4-FFF2-40B4-BE49-F238E27FC236}">
                <a16:creationId xmlns="" xmlns:a16="http://schemas.microsoft.com/office/drawing/2014/main" id="{8DCBB33E-B89E-4E9B-9DE5-F27EEB819266}"/>
              </a:ext>
            </a:extLst>
          </p:cNvPr>
          <p:cNvSpPr/>
          <p:nvPr/>
        </p:nvSpPr>
        <p:spPr>
          <a:xfrm>
            <a:off x="5282023" y="3713583"/>
            <a:ext cx="1930539" cy="603303"/>
          </a:xfrm>
          <a:prstGeom prst="borderCallout1">
            <a:avLst>
              <a:gd name="adj1" fmla="val -14656"/>
              <a:gd name="adj2" fmla="val 42874"/>
              <a:gd name="adj3" fmla="val -49892"/>
              <a:gd name="adj4" fmla="val 4265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000000"/>
                </a:solidFill>
                <a:ea typeface="Arial"/>
                <a:cs typeface="Arial"/>
              </a:rPr>
              <a:t>S</a:t>
            </a:r>
            <a:r>
              <a:rPr lang="x-none" b="1" dirty="0">
                <a:solidFill>
                  <a:srgbClr val="000000"/>
                </a:solidFill>
                <a:ea typeface="Arial"/>
                <a:cs typeface="Arial"/>
              </a:rPr>
              <a:t>imply add the product to your cart</a:t>
            </a:r>
            <a:endParaRPr lang="x-none" b="1" dirty="0"/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955ABA51-3E38-490C-BE5A-8E9D84D57A0D}"/>
              </a:ext>
            </a:extLst>
          </p:cNvPr>
          <p:cNvSpPr/>
          <p:nvPr/>
        </p:nvSpPr>
        <p:spPr>
          <a:xfrm>
            <a:off x="2545483" y="3042867"/>
            <a:ext cx="1104040" cy="772263"/>
          </a:xfrm>
          <a:prstGeom prst="rect">
            <a:avLst/>
          </a:prstGeom>
          <a:ln w="28575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Found</a:t>
            </a:r>
            <a:r>
              <a:rPr lang="x-none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b="1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x-none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product </a:t>
            </a:r>
            <a:endParaRPr lang="en-US" b="1" dirty="0"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</a:pPr>
            <a:r>
              <a:rPr lang="x-none" b="1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you love</a:t>
            </a:r>
            <a:endParaRPr lang="x-none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3" name="Callout: Line 32">
            <a:extLst>
              <a:ext uri="{FF2B5EF4-FFF2-40B4-BE49-F238E27FC236}">
                <a16:creationId xmlns="" xmlns:a16="http://schemas.microsoft.com/office/drawing/2014/main" id="{760523DA-BDDC-4F1F-B630-09DD5054683B}"/>
              </a:ext>
            </a:extLst>
          </p:cNvPr>
          <p:cNvSpPr/>
          <p:nvPr/>
        </p:nvSpPr>
        <p:spPr>
          <a:xfrm>
            <a:off x="8807605" y="3967770"/>
            <a:ext cx="1930539" cy="603303"/>
          </a:xfrm>
          <a:prstGeom prst="borderCallout1">
            <a:avLst>
              <a:gd name="adj1" fmla="val -16821"/>
              <a:gd name="adj2" fmla="val 46257"/>
              <a:gd name="adj3" fmla="val -52057"/>
              <a:gd name="adj4" fmla="val 5483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Vouchers</a:t>
            </a:r>
            <a:endParaRPr lang="x-none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444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lower powerpoint template powerpoint background templates | Seni, Hijau,  Kart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96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5DD530D3-8B9C-4A60-A1DC-8EB88CD61DB3}"/>
              </a:ext>
            </a:extLst>
          </p:cNvPr>
          <p:cNvSpPr/>
          <p:nvPr/>
        </p:nvSpPr>
        <p:spPr>
          <a:xfrm>
            <a:off x="786215" y="1914257"/>
            <a:ext cx="4574884" cy="13393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kern="1200" smtClean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Advantages </a:t>
            </a:r>
            <a:r>
              <a:rPr lang="en-US" sz="4800" b="1" kern="1200" smtClean="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?</a:t>
            </a:r>
            <a:r>
              <a:rPr lang="en-US" sz="4800" b="1" kern="1200">
                <a:solidFill>
                  <a:srgbClr val="FFC000"/>
                </a:solidFill>
                <a:latin typeface="+mj-lt"/>
                <a:ea typeface="+mj-ea"/>
                <a:cs typeface="+mj-cs"/>
              </a:rPr>
              <a:t>   </a:t>
            </a:r>
          </a:p>
        </p:txBody>
      </p:sp>
      <p:sp>
        <p:nvSpPr>
          <p:cNvPr id="2" name="AutoShape 6" descr="11 Ways to Save Time as a Programmer | Computer Career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6027" y="2557462"/>
            <a:ext cx="3285281" cy="1743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6027" y="394130"/>
            <a:ext cx="3285281" cy="1933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6026" y="4530294"/>
            <a:ext cx="3285281" cy="1819275"/>
          </a:xfrm>
          <a:prstGeom prst="rect">
            <a:avLst/>
          </a:prstGeom>
        </p:spPr>
      </p:pic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112941463"/>
              </p:ext>
            </p:extLst>
          </p:nvPr>
        </p:nvGraphicFramePr>
        <p:xfrm>
          <a:off x="1322701" y="3429000"/>
          <a:ext cx="3548404" cy="19765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148105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Flower powerpoint template powerpoint background templates | Seni, Hijau,  Kart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6822"/>
            <a:ext cx="12192000" cy="696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789" y="1223205"/>
            <a:ext cx="3597824" cy="1847850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511048801"/>
              </p:ext>
            </p:extLst>
          </p:nvPr>
        </p:nvGraphicFramePr>
        <p:xfrm>
          <a:off x="429144" y="1029767"/>
          <a:ext cx="6291604" cy="44291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46789" y="3544990"/>
            <a:ext cx="3597824" cy="2026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42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DF73EE5-DB04-4363-BF3D-F4EB6BBDC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13491" y="1598962"/>
            <a:ext cx="7965017" cy="3660075"/>
          </a:xfrm>
        </p:spPr>
        <p:txBody>
          <a:bodyPr anchor="ctr">
            <a:normAutofit/>
          </a:bodyPr>
          <a:lstStyle/>
          <a:p>
            <a:pPr marL="114300" indent="0" algn="ctr">
              <a:buNone/>
            </a:pPr>
            <a:r>
              <a:rPr lang="en-US" sz="6000" b="1" dirty="0"/>
              <a:t>THANK FOR YOUR ATTENTION</a:t>
            </a:r>
            <a:endParaRPr lang="x-none" sz="6000" b="1" dirty="0"/>
          </a:p>
        </p:txBody>
      </p:sp>
    </p:spTree>
    <p:extLst>
      <p:ext uri="{BB962C8B-B14F-4D97-AF65-F5344CB8AC3E}">
        <p14:creationId xmlns:p14="http://schemas.microsoft.com/office/powerpoint/2010/main" val="1895927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268</Words>
  <Application>Microsoft Office PowerPoint</Application>
  <PresentationFormat>Widescreen</PresentationFormat>
  <Paragraphs>41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Office Theme</vt:lpstr>
      <vt:lpstr>UNIT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2</dc:title>
  <dc:creator>Tân Lê Văn</dc:creator>
  <cp:lastModifiedBy>os</cp:lastModifiedBy>
  <cp:revision>9</cp:revision>
  <dcterms:created xsi:type="dcterms:W3CDTF">2020-10-26T12:44:31Z</dcterms:created>
  <dcterms:modified xsi:type="dcterms:W3CDTF">2020-10-26T14:22:29Z</dcterms:modified>
</cp:coreProperties>
</file>